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37" autoAdjust="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ECE9C6"/>
                </a:solidFill>
              </a:rPr>
              <a:pPr/>
              <a:t>27.11.2010</a:t>
            </a:fld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27.11.2010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Цикл </a:t>
            </a:r>
            <a:r>
              <a:rPr lang="en-US" sz="4000" dirty="0" smtClean="0"/>
              <a:t>for … in range(…)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3200" dirty="0"/>
              <a:t>в языке </a:t>
            </a:r>
            <a:r>
              <a:rPr lang="en-US" sz="3200" dirty="0" smtClean="0"/>
              <a:t>Python</a:t>
            </a:r>
            <a:r>
              <a:rPr lang="ru-RU" sz="32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43597"/>
              </p:ext>
            </p:extLst>
          </p:nvPr>
        </p:nvGraphicFramePr>
        <p:xfrm>
          <a:off x="755576" y="2276872"/>
          <a:ext cx="77470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Диапазон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range(6</a:t>
                      </a:r>
                      <a:r>
                        <a:rPr lang="en-US" sz="2800" dirty="0" smtClean="0"/>
                        <a:t>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0, 1, 2, 3, 4, 5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range(3, 8)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3, 4, 5, 6, 7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range(3, 8, 2)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3, 5, 7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range(8, 3, -2)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8, 6, 4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range(8, 3, 2)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range(-3, 3)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-3, -2, -1, 0, 1, 2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range(-5)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Диапазон (</a:t>
            </a:r>
            <a:r>
              <a:rPr lang="en-US" dirty="0" smtClean="0"/>
              <a:t>range)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09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print(list(range(10)))</a:t>
            </a:r>
          </a:p>
          <a:p>
            <a:pPr marL="0" indent="0">
              <a:buNone/>
            </a:pP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[0, 1, 2, 3, 4, 5, 6, 7, 8, 9]</a:t>
            </a:r>
          </a:p>
          <a:p>
            <a:pPr marL="0" indent="0">
              <a:buNone/>
            </a:pPr>
            <a:endParaRPr lang="en-US" sz="9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600" dirty="0">
                <a:latin typeface="Courier New" pitchFamily="49" charset="0"/>
                <a:cs typeface="Courier New" pitchFamily="49" charset="0"/>
              </a:rPr>
              <a:t>print(range(3,100,7)[4</a:t>
            </a: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31</a:t>
            </a:r>
            <a:br>
              <a:rPr lang="en-US" sz="9600" dirty="0" smtClean="0">
                <a:latin typeface="Courier New" pitchFamily="49" charset="0"/>
                <a:cs typeface="Courier New" pitchFamily="49" charset="0"/>
              </a:rPr>
            </a:br>
            <a:endParaRPr lang="en-US" sz="9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9600" dirty="0">
                <a:latin typeface="Courier New" pitchFamily="49" charset="0"/>
                <a:cs typeface="Courier New" pitchFamily="49" charset="0"/>
              </a:rPr>
              <a:t>if 4 in range(-5, 5):</a:t>
            </a:r>
          </a:p>
          <a:p>
            <a:r>
              <a:rPr lang="en-US" sz="9600" dirty="0">
                <a:latin typeface="Courier New" pitchFamily="49" charset="0"/>
                <a:cs typeface="Courier New" pitchFamily="49" charset="0"/>
              </a:rPr>
              <a:t>    print('YES</a:t>
            </a: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ru-RU" sz="9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YES</a:t>
            </a:r>
            <a:br>
              <a:rPr lang="en-US" sz="9600" dirty="0" smtClean="0">
                <a:latin typeface="Courier New" pitchFamily="49" charset="0"/>
                <a:cs typeface="Courier New" pitchFamily="49" charset="0"/>
              </a:rPr>
            </a:br>
            <a:endParaRPr lang="ru-RU" sz="9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600" dirty="0">
                <a:latin typeface="Courier New" pitchFamily="49" charset="0"/>
                <a:cs typeface="Courier New" pitchFamily="49" charset="0"/>
              </a:rPr>
              <a:t> print(len(range(3,100,7</a:t>
            </a: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)))</a:t>
            </a:r>
            <a:endParaRPr lang="ru-RU" sz="9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9600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использования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97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i in range(5):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print(i)</a:t>
            </a:r>
          </a:p>
          <a:p>
            <a:endParaRPr lang="ru-RU" dirty="0"/>
          </a:p>
          <a:p>
            <a:r>
              <a:rPr lang="ru-RU" dirty="0" smtClean="0"/>
              <a:t>Аналог: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 =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i &lt; 5: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print(i)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 += 1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</a:t>
            </a:r>
            <a:r>
              <a:rPr lang="en-US" dirty="0" smtClean="0"/>
              <a:t>for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6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in range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(len(s)):</a:t>
            </a:r>
          </a:p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print(s[i], end = ' ') </a:t>
            </a:r>
          </a:p>
          <a:p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in range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(len(s)-1):</a:t>
            </a:r>
          </a:p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s[i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]&gt;2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or (s[i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]==2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s[i+1]==2):</a:t>
            </a:r>
          </a:p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  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Перебор элементов массива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3404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abcde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i in range(len(s)):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print(s[i])</a:t>
            </a:r>
          </a:p>
          <a:p>
            <a:pPr marL="0" indent="0">
              <a:buNone/>
            </a:pP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b</a:t>
            </a:r>
          </a:p>
          <a:p>
            <a:pPr marL="0" indent="0">
              <a:buNone/>
            </a:pPr>
            <a:r>
              <a:rPr lang="en-US" dirty="0" smtClean="0"/>
              <a:t>c</a:t>
            </a:r>
          </a:p>
          <a:p>
            <a:pPr marL="0" indent="0">
              <a:buNone/>
            </a:pPr>
            <a:r>
              <a:rPr lang="en-US" dirty="0" smtClean="0"/>
              <a:t>d</a:t>
            </a:r>
          </a:p>
          <a:p>
            <a:pPr marL="0" indent="0">
              <a:buNone/>
            </a:pPr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200" dirty="0" smtClean="0"/>
              <a:t>Перебор элементов строки</a:t>
            </a:r>
            <a:endParaRPr lang="ru-RU" sz="5200" dirty="0"/>
          </a:p>
        </p:txBody>
      </p:sp>
    </p:spTree>
    <p:extLst>
      <p:ext uri="{BB962C8B-B14F-4D97-AF65-F5344CB8AC3E}">
        <p14:creationId xmlns:p14="http://schemas.microsoft.com/office/powerpoint/2010/main" val="18842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2078</TotalTime>
  <Words>214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1_Твердый переплет</vt:lpstr>
      <vt:lpstr>Цикл for … in range(…) в языке Python3</vt:lpstr>
      <vt:lpstr>Диапазон (range)</vt:lpstr>
      <vt:lpstr>Примеры использования</vt:lpstr>
      <vt:lpstr>Цикл for</vt:lpstr>
      <vt:lpstr>Перебор элементов массива</vt:lpstr>
      <vt:lpstr>Перебор элементов строки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Гуровиц</cp:lastModifiedBy>
  <cp:revision>43</cp:revision>
  <dcterms:created xsi:type="dcterms:W3CDTF">2010-09-12T06:41:15Z</dcterms:created>
  <dcterms:modified xsi:type="dcterms:W3CDTF">2010-11-27T13:35:29Z</dcterms:modified>
</cp:coreProperties>
</file>