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37" autoAdjust="0"/>
  </p:normalViewPr>
  <p:slideViewPr>
    <p:cSldViewPr>
      <p:cViewPr varScale="1">
        <p:scale>
          <a:sx n="79" d="100"/>
          <a:sy n="79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val="ECE9C6"/>
                </a:solidFill>
              </a:rPr>
              <a:pPr/>
              <a:t>26.12.2010</a:t>
            </a:fld>
            <a:endParaRPr lang="ru-RU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27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9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61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452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80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783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435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8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6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26.12.2010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Функции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3200" dirty="0"/>
              <a:t>в языке </a:t>
            </a:r>
            <a:r>
              <a:rPr lang="en-US" sz="3200" dirty="0" smtClean="0"/>
              <a:t>Python</a:t>
            </a:r>
            <a:r>
              <a:rPr lang="ru-RU" sz="3200" dirty="0" smtClean="0"/>
              <a:t>3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i="1" dirty="0" smtClean="0"/>
          </a:p>
          <a:p>
            <a:r>
              <a:rPr lang="ru-RU" sz="2800" i="1" dirty="0" smtClean="0"/>
              <a:t>В. М. Гуровиц,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gurovic@gmail.com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Глобальные функции</a:t>
            </a:r>
          </a:p>
          <a:p>
            <a:pPr marL="0" indent="0" algn="just">
              <a:buNone/>
            </a:pPr>
            <a:r>
              <a:rPr lang="ru-RU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smtClean="0">
                <a:latin typeface="Courier New" pitchFamily="49" charset="0"/>
                <a:cs typeface="Courier New" pitchFamily="49" charset="0"/>
              </a:rPr>
              <a:t>объя</a:t>
            </a:r>
            <a:r>
              <a:rPr lang="ru-RU" sz="2000">
                <a:latin typeface="Courier New" pitchFamily="49" charset="0"/>
                <a:cs typeface="Courier New" pitchFamily="49" charset="0"/>
              </a:rPr>
              <a:t>в</a:t>
            </a:r>
            <a:r>
              <a:rPr lang="ru-RU" sz="2000" smtClean="0">
                <a:latin typeface="Courier New" pitchFamily="49" charset="0"/>
                <a:cs typeface="Courier New" pitchFamily="49" charset="0"/>
              </a:rPr>
              <a:t>ляются 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в самой программе или в модуле и 	доступны из любого места программы</a:t>
            </a:r>
            <a:endParaRPr lang="ru-RU" dirty="0" smtClean="0">
              <a:latin typeface="+mj-lt"/>
              <a:cs typeface="Courier New" pitchFamily="49" charset="0"/>
            </a:endParaRP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Локальные функции</a:t>
            </a:r>
          </a:p>
          <a:p>
            <a:pPr marL="0" indent="0">
              <a:buNone/>
            </a:pPr>
            <a:r>
              <a:rPr lang="ru-RU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определяются внутри других функций и 	доступны только там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Методы</a:t>
            </a:r>
          </a:p>
          <a:p>
            <a:pPr marL="0" indent="0">
              <a:buNone/>
            </a:pPr>
            <a:r>
              <a:rPr lang="ru-RU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функции, связанные с объектом 	определенного класса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(например, с 	числом 	или строкой)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Функции-выражения</a:t>
            </a:r>
          </a:p>
          <a:p>
            <a:pPr marL="41148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определяются внутри другого оператора для 	однократного использования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функций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Стандартные функции языка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len(), sum(), min(), …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Функции из стандартных библиотек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math.ceil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fractions.gcd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…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Функции из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сторонних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библиотек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Функции, определяемые в программе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f(x):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x**2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print(f(10))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Глобальные функции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63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имя_функции(параметры)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оператор</a:t>
            </a:r>
          </a:p>
          <a:p>
            <a:pPr marL="0" indent="0"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 оператор</a:t>
            </a:r>
          </a:p>
          <a:p>
            <a:pPr marL="0" indent="0">
              <a:buNone/>
            </a:pPr>
            <a:r>
              <a:rPr lang="ru-RU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оператор</a:t>
            </a:r>
          </a:p>
          <a:p>
            <a:pPr marL="0" indent="0">
              <a:buNone/>
            </a:pPr>
            <a:r>
              <a:rPr lang="ru-RU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marL="0" indent="0"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значение</a:t>
            </a:r>
          </a:p>
          <a:p>
            <a:pPr marL="0" indent="0">
              <a:buNone/>
            </a:pP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 функции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98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имя_функции(</a:t>
            </a:r>
            <a:r>
              <a:rPr lang="ru-RU" dirty="0" smtClean="0"/>
              <a:t>значения параметров)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параметры – переменные, которым при запуске функции извне присваиваются значения.</a:t>
            </a:r>
          </a:p>
          <a:p>
            <a:pPr marL="0" indent="0" algn="just">
              <a:buNone/>
            </a:pPr>
            <a:r>
              <a:rPr lang="ru-RU" dirty="0" smtClean="0"/>
              <a:t>Например: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minus(a, b):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 – b)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(minus(7,2))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1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Повтороное использование кода</a:t>
            </a:r>
          </a:p>
          <a:p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Разделение программы на смысловые блоки</a:t>
            </a: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Предназначение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90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&gt; 0: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return x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return –x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4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sum_of_digits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pPr marL="41148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sum(list(map(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int,list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(x)))))</a:t>
            </a:r>
          </a:p>
          <a:p>
            <a:pPr marL="411480" lvl="1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sum_of_digits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(12345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411480" lvl="1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sum_of_digits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(0))</a:t>
            </a:r>
          </a:p>
          <a:p>
            <a:pPr marL="41148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sum_of_digits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(1111111111111111111111111))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8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sum_of_even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(s):</a:t>
            </a:r>
          </a:p>
          <a:p>
            <a:pPr marL="41148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sum = 0</a:t>
            </a:r>
          </a:p>
          <a:p>
            <a:pPr marL="41148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 in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(len(s)):</a:t>
            </a:r>
          </a:p>
          <a:p>
            <a:pPr marL="41148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s[i] % 2 == 0:</a:t>
            </a:r>
          </a:p>
          <a:p>
            <a:pPr marL="41148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sum += s[i]</a:t>
            </a:r>
          </a:p>
          <a:p>
            <a:pPr marL="41148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sum</a:t>
            </a:r>
          </a:p>
          <a:p>
            <a:pPr marL="411480" lvl="1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sum_of_even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([1,2,3,4,3,2,1]))</a:t>
            </a:r>
          </a:p>
          <a:p>
            <a:pPr marL="411480" lvl="1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5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2244</TotalTime>
  <Words>145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1_Твердый переплет</vt:lpstr>
      <vt:lpstr>Функции в языке Python3</vt:lpstr>
      <vt:lpstr>Виды функций</vt:lpstr>
      <vt:lpstr>Глобальные функции</vt:lpstr>
      <vt:lpstr>Объявление функции</vt:lpstr>
      <vt:lpstr>Использование</vt:lpstr>
      <vt:lpstr>Предназначение</vt:lpstr>
      <vt:lpstr>Примеры</vt:lpstr>
      <vt:lpstr>Примеры</vt:lpstr>
      <vt:lpstr>Примеры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Целые числа (int) в языке Python3</dc:title>
  <dc:creator>Гуровиц</dc:creator>
  <cp:lastModifiedBy>Гуровиц</cp:lastModifiedBy>
  <cp:revision>22</cp:revision>
  <dcterms:created xsi:type="dcterms:W3CDTF">2010-09-12T06:41:15Z</dcterms:created>
  <dcterms:modified xsi:type="dcterms:W3CDTF">2010-12-27T06:22:57Z</dcterms:modified>
</cp:coreProperties>
</file>