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2" autoAdjust="0"/>
    <p:restoredTop sz="94737" autoAdjust="0"/>
  </p:normalViewPr>
  <p:slideViewPr>
    <p:cSldViewPr>
      <p:cViewPr varScale="1">
        <p:scale>
          <a:sx n="79" d="100"/>
          <a:sy n="79" d="100"/>
        </p:scale>
        <p:origin x="-88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675CA3F-571C-4691-8295-CEFB73CE3E91}" type="datetimeFigureOut">
              <a:rPr lang="ru-RU" smtClean="0">
                <a:solidFill>
                  <a:srgbClr val="ECE9C6"/>
                </a:solidFill>
              </a:rPr>
              <a:pPr/>
              <a:t>06.02.2011</a:t>
            </a:fld>
            <a:endParaRPr lang="ru-RU" dirty="0">
              <a:solidFill>
                <a:srgbClr val="ECE9C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 dirty="0">
              <a:solidFill>
                <a:srgbClr val="ECE9C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ABF232-0A12-4C04-BCE1-489336B4E04B}" type="slidenum">
              <a:rPr lang="ru-RU" smtClean="0">
                <a:solidFill>
                  <a:srgbClr val="ECE9C6"/>
                </a:solidFill>
              </a:rPr>
              <a:pPr/>
              <a:t>‹#›</a:t>
            </a:fld>
            <a:endParaRPr lang="ru-RU" dirty="0">
              <a:solidFill>
                <a:srgbClr val="ECE9C6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ln w="3175">
                    <a:solidFill>
                      <a:srgbClr val="ECE9C6">
                        <a:alpha val="60000"/>
                      </a:srgbClr>
                    </a:solidFill>
                  </a:ln>
                  <a:solidFill>
                    <a:srgbClr val="ECE9C6">
                      <a:lumMod val="90000"/>
                    </a:srgb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61271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5CA3F-571C-4691-8295-CEFB73CE3E91}" type="datetimeFigureOut">
              <a:rPr lang="ru-RU" smtClean="0">
                <a:solidFill>
                  <a:srgbClr val="895D1D"/>
                </a:solidFill>
              </a:rPr>
              <a:pPr/>
              <a:t>06.02.2011</a:t>
            </a:fld>
            <a:endParaRPr lang="ru-RU" dirty="0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F232-0A12-4C04-BCE1-489336B4E04B}" type="slidenum">
              <a:rPr lang="ru-RU" smtClean="0">
                <a:solidFill>
                  <a:srgbClr val="895D1D"/>
                </a:solidFill>
              </a:rPr>
              <a:pPr/>
              <a:t>‹#›</a:t>
            </a:fld>
            <a:endParaRPr lang="ru-RU" dirty="0">
              <a:solidFill>
                <a:srgbClr val="895D1D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53924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5CA3F-571C-4691-8295-CEFB73CE3E91}" type="datetimeFigureOut">
              <a:rPr lang="ru-RU" smtClean="0">
                <a:solidFill>
                  <a:srgbClr val="895D1D"/>
                </a:solidFill>
              </a:rPr>
              <a:pPr/>
              <a:t>06.02.2011</a:t>
            </a:fld>
            <a:endParaRPr lang="ru-RU" dirty="0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F232-0A12-4C04-BCE1-489336B4E04B}" type="slidenum">
              <a:rPr lang="ru-RU" smtClean="0">
                <a:solidFill>
                  <a:srgbClr val="895D1D"/>
                </a:solidFill>
              </a:rPr>
              <a:pPr/>
              <a:t>‹#›</a:t>
            </a:fld>
            <a:endParaRPr lang="ru-RU" dirty="0">
              <a:solidFill>
                <a:srgbClr val="895D1D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86147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5CA3F-571C-4691-8295-CEFB73CE3E91}" type="datetimeFigureOut">
              <a:rPr lang="ru-RU" smtClean="0">
                <a:solidFill>
                  <a:srgbClr val="895D1D"/>
                </a:solidFill>
              </a:rPr>
              <a:pPr/>
              <a:t>06.02.2011</a:t>
            </a:fld>
            <a:endParaRPr lang="ru-RU" dirty="0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F232-0A12-4C04-BCE1-489336B4E04B}" type="slidenum">
              <a:rPr lang="ru-RU" smtClean="0">
                <a:solidFill>
                  <a:srgbClr val="895D1D"/>
                </a:solidFill>
              </a:rPr>
              <a:pPr/>
              <a:t>‹#›</a:t>
            </a:fld>
            <a:endParaRPr lang="ru-RU" dirty="0">
              <a:solidFill>
                <a:srgbClr val="895D1D"/>
              </a:solidFill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745263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5CA3F-571C-4691-8295-CEFB73CE3E91}" type="datetimeFigureOut">
              <a:rPr lang="ru-RU" smtClean="0">
                <a:solidFill>
                  <a:srgbClr val="895D1D"/>
                </a:solidFill>
              </a:rPr>
              <a:pPr/>
              <a:t>06.02.2011</a:t>
            </a:fld>
            <a:endParaRPr lang="ru-RU" dirty="0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F232-0A12-4C04-BCE1-489336B4E04B}" type="slidenum">
              <a:rPr lang="ru-RU" smtClean="0">
                <a:solidFill>
                  <a:srgbClr val="895D1D"/>
                </a:solidFill>
              </a:rPr>
              <a:pPr/>
              <a:t>‹#›</a:t>
            </a:fld>
            <a:endParaRPr lang="ru-RU" dirty="0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71800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5CA3F-571C-4691-8295-CEFB73CE3E91}" type="datetimeFigureOut">
              <a:rPr lang="ru-RU" smtClean="0">
                <a:solidFill>
                  <a:srgbClr val="895D1D"/>
                </a:solidFill>
              </a:rPr>
              <a:pPr/>
              <a:t>06.02.2011</a:t>
            </a:fld>
            <a:endParaRPr lang="ru-RU" dirty="0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F232-0A12-4C04-BCE1-489336B4E04B}" type="slidenum">
              <a:rPr lang="ru-RU" smtClean="0">
                <a:solidFill>
                  <a:srgbClr val="895D1D"/>
                </a:solidFill>
              </a:rPr>
              <a:pPr/>
              <a:t>‹#›</a:t>
            </a:fld>
            <a:endParaRPr lang="ru-RU" dirty="0">
              <a:solidFill>
                <a:srgbClr val="895D1D"/>
              </a:solidFill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727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5CA3F-571C-4691-8295-CEFB73CE3E91}" type="datetimeFigureOut">
              <a:rPr lang="ru-RU" smtClean="0">
                <a:solidFill>
                  <a:srgbClr val="895D1D"/>
                </a:solidFill>
              </a:rPr>
              <a:pPr/>
              <a:t>06.02.2011</a:t>
            </a:fld>
            <a:endParaRPr lang="ru-RU" dirty="0">
              <a:solidFill>
                <a:srgbClr val="895D1D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895D1D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F232-0A12-4C04-BCE1-489336B4E04B}" type="slidenum">
              <a:rPr lang="ru-RU" smtClean="0">
                <a:solidFill>
                  <a:srgbClr val="895D1D"/>
                </a:solidFill>
              </a:rPr>
              <a:pPr/>
              <a:t>‹#›</a:t>
            </a:fld>
            <a:endParaRPr lang="ru-RU" dirty="0">
              <a:solidFill>
                <a:srgbClr val="895D1D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87839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5CA3F-571C-4691-8295-CEFB73CE3E91}" type="datetimeFigureOut">
              <a:rPr lang="ru-RU" smtClean="0">
                <a:solidFill>
                  <a:srgbClr val="895D1D"/>
                </a:solidFill>
              </a:rPr>
              <a:pPr/>
              <a:t>06.02.2011</a:t>
            </a:fld>
            <a:endParaRPr lang="ru-RU" dirty="0">
              <a:solidFill>
                <a:srgbClr val="895D1D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895D1D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F232-0A12-4C04-BCE1-489336B4E04B}" type="slidenum">
              <a:rPr lang="ru-RU" smtClean="0">
                <a:solidFill>
                  <a:srgbClr val="895D1D"/>
                </a:solidFill>
              </a:rPr>
              <a:pPr/>
              <a:t>‹#›</a:t>
            </a:fld>
            <a:endParaRPr lang="ru-RU" dirty="0">
              <a:solidFill>
                <a:srgbClr val="895D1D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14357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5CA3F-571C-4691-8295-CEFB73CE3E91}" type="datetimeFigureOut">
              <a:rPr lang="ru-RU" smtClean="0">
                <a:solidFill>
                  <a:srgbClr val="895D1D"/>
                </a:solidFill>
              </a:rPr>
              <a:pPr/>
              <a:t>06.02.2011</a:t>
            </a:fld>
            <a:endParaRPr lang="ru-RU" dirty="0">
              <a:solidFill>
                <a:srgbClr val="895D1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895D1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F232-0A12-4C04-BCE1-489336B4E04B}" type="slidenum">
              <a:rPr lang="ru-RU" smtClean="0">
                <a:solidFill>
                  <a:srgbClr val="895D1D"/>
                </a:solidFill>
              </a:rPr>
              <a:pPr/>
              <a:t>‹#›</a:t>
            </a:fld>
            <a:endParaRPr lang="ru-RU" dirty="0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8286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5CA3F-571C-4691-8295-CEFB73CE3E91}" type="datetimeFigureOut">
              <a:rPr lang="ru-RU" smtClean="0">
                <a:solidFill>
                  <a:srgbClr val="895D1D"/>
                </a:solidFill>
              </a:rPr>
              <a:pPr/>
              <a:t>06.02.2011</a:t>
            </a:fld>
            <a:endParaRPr lang="ru-RU" dirty="0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F232-0A12-4C04-BCE1-489336B4E04B}" type="slidenum">
              <a:rPr lang="ru-RU" smtClean="0">
                <a:solidFill>
                  <a:srgbClr val="895D1D"/>
                </a:solidFill>
              </a:rPr>
              <a:pPr/>
              <a:t>‹#›</a:t>
            </a:fld>
            <a:endParaRPr lang="ru-RU" dirty="0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725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5CA3F-571C-4691-8295-CEFB73CE3E91}" type="datetimeFigureOut">
              <a:rPr lang="ru-RU" smtClean="0">
                <a:solidFill>
                  <a:srgbClr val="895D1D"/>
                </a:solidFill>
              </a:rPr>
              <a:pPr/>
              <a:t>06.02.2011</a:t>
            </a:fld>
            <a:endParaRPr lang="ru-RU" dirty="0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F232-0A12-4C04-BCE1-489336B4E04B}" type="slidenum">
              <a:rPr lang="ru-RU" smtClean="0">
                <a:solidFill>
                  <a:srgbClr val="895D1D"/>
                </a:solidFill>
              </a:rPr>
              <a:pPr/>
              <a:t>‹#›</a:t>
            </a:fld>
            <a:endParaRPr lang="ru-RU" dirty="0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8767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2675CA3F-571C-4691-8295-CEFB73CE3E91}" type="datetimeFigureOut">
              <a:rPr lang="ru-RU" smtClean="0">
                <a:solidFill>
                  <a:srgbClr val="895D1D"/>
                </a:solidFill>
              </a:rPr>
              <a:pPr/>
              <a:t>06.02.2011</a:t>
            </a:fld>
            <a:endParaRPr lang="ru-RU" dirty="0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 dirty="0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8DABF232-0A12-4C04-BCE1-489336B4E04B}" type="slidenum">
              <a:rPr lang="ru-RU" smtClean="0">
                <a:solidFill>
                  <a:srgbClr val="895D1D"/>
                </a:solidFill>
              </a:rPr>
              <a:pPr/>
              <a:t>‹#›</a:t>
            </a:fld>
            <a:endParaRPr lang="ru-RU" dirty="0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654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000" dirty="0" smtClean="0"/>
              <a:t>Структуры данных: </a:t>
            </a:r>
            <a:r>
              <a:rPr lang="ru-RU" sz="4000" b="1" dirty="0" smtClean="0"/>
              <a:t>очередь</a:t>
            </a:r>
            <a:r>
              <a:rPr lang="ru-RU" sz="4000" dirty="0" smtClean="0"/>
              <a:t> (</a:t>
            </a:r>
            <a:r>
              <a:rPr lang="en-US" sz="4000" dirty="0" smtClean="0"/>
              <a:t>queue [</a:t>
            </a:r>
            <a:r>
              <a:rPr lang="en-US" sz="4000" dirty="0" err="1" smtClean="0"/>
              <a:t>kju</a:t>
            </a:r>
            <a:r>
              <a:rPr lang="en-US" sz="4000" dirty="0" smtClean="0"/>
              <a:t>:])</a:t>
            </a:r>
            <a:endParaRPr lang="ru-RU" sz="8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ru-RU" sz="2800" i="1" dirty="0" smtClean="0"/>
          </a:p>
          <a:p>
            <a:r>
              <a:rPr lang="ru-RU" sz="2800" i="1" dirty="0" smtClean="0"/>
              <a:t>В. М. Гуровиц,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gurovic@gmail.com</a:t>
            </a:r>
            <a:endParaRPr lang="ru-RU" sz="16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567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Очередь 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– 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это структура данных, хранящая последовательность элементов и обычно поддерживающая следующие операции: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push 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добавить элемент 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в конец 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очереди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pop 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извлечь элемент из начала очереди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empty 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проверить, пустая ли очередь</a:t>
            </a:r>
            <a:endParaRPr lang="ru-RU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Операции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336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0228400"/>
              </p:ext>
            </p:extLst>
          </p:nvPr>
        </p:nvGraphicFramePr>
        <p:xfrm>
          <a:off x="698500" y="2247900"/>
          <a:ext cx="38735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4700"/>
                <a:gridCol w="774700"/>
                <a:gridCol w="774700"/>
                <a:gridCol w="774700"/>
                <a:gridCol w="7747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43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dirty="0" smtClean="0"/>
              <a:t>Реализация на базе массива</a:t>
            </a:r>
            <a:endParaRPr lang="ru-RU" sz="4800" dirty="0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1115616" y="2780928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22373" y="3165394"/>
            <a:ext cx="825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голова</a:t>
            </a:r>
            <a:endParaRPr lang="ru-RU" dirty="0"/>
          </a:p>
        </p:txBody>
      </p:sp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9561295"/>
              </p:ext>
            </p:extLst>
          </p:nvPr>
        </p:nvGraphicFramePr>
        <p:xfrm>
          <a:off x="713432" y="3922256"/>
          <a:ext cx="38735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4700"/>
                <a:gridCol w="774700"/>
                <a:gridCol w="774700"/>
                <a:gridCol w="774700"/>
                <a:gridCol w="7747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43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442453" y="4869160"/>
            <a:ext cx="825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голова</a:t>
            </a:r>
            <a:endParaRPr lang="ru-RU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1835696" y="4509120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1835696" y="6021288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843808" y="3212976"/>
            <a:ext cx="590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pop</a:t>
            </a:r>
            <a:endParaRPr lang="ru-RU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2684740" y="5003884"/>
            <a:ext cx="1095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p</a:t>
            </a:r>
            <a:r>
              <a:rPr lang="en-US" b="1" dirty="0" smtClean="0"/>
              <a:t>ush(10)</a:t>
            </a:r>
            <a:endParaRPr lang="ru-RU" b="1" dirty="0"/>
          </a:p>
        </p:txBody>
      </p:sp>
      <p:graphicFrame>
        <p:nvGraphicFramePr>
          <p:cNvPr id="1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0105831"/>
              </p:ext>
            </p:extLst>
          </p:nvPr>
        </p:nvGraphicFramePr>
        <p:xfrm>
          <a:off x="683568" y="5506432"/>
          <a:ext cx="46482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4700"/>
                <a:gridCol w="774700"/>
                <a:gridCol w="774700"/>
                <a:gridCol w="774700"/>
                <a:gridCol w="774700"/>
                <a:gridCol w="7747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1442453" y="6453336"/>
            <a:ext cx="825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голова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2636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8" y="2276872"/>
            <a:ext cx="7745505" cy="387781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empty():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head == len(queue):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True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False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not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empty():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a = pop()</a:t>
            </a:r>
            <a:endParaRPr lang="ru-RU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Функция </a:t>
            </a:r>
            <a:r>
              <a:rPr lang="en-US" dirty="0" smtClean="0"/>
              <a:t>empty()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9617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2454</TotalTime>
  <Words>107</Words>
  <Application>Microsoft Office PowerPoint</Application>
  <PresentationFormat>On-screen Show (4:3)</PresentationFormat>
  <Paragraphs>40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1_Твердый переплет</vt:lpstr>
      <vt:lpstr>Структуры данных: очередь (queue [kju:])</vt:lpstr>
      <vt:lpstr>Операции</vt:lpstr>
      <vt:lpstr>Реализация на базе массива</vt:lpstr>
      <vt:lpstr>Функция empty()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Целые числа (int) в языке Python3</dc:title>
  <dc:creator>Гуровиц</dc:creator>
  <cp:lastModifiedBy>Гуровиц</cp:lastModifiedBy>
  <cp:revision>26</cp:revision>
  <dcterms:created xsi:type="dcterms:W3CDTF">2010-09-12T06:41:15Z</dcterms:created>
  <dcterms:modified xsi:type="dcterms:W3CDTF">2011-02-06T12:59:28Z</dcterms:modified>
</cp:coreProperties>
</file>