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43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47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0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32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225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35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13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41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05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46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38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C659F-D0AC-4CD9-A7CE-057CC133EA83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74982-DE07-4EF5-81A6-78319D388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36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Строки и символы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58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string s;</a:t>
            </a:r>
          </a:p>
          <a:p>
            <a:pPr marL="0" indent="0">
              <a:buNone/>
            </a:pPr>
            <a:r>
              <a:rPr lang="en-US" dirty="0" smtClean="0"/>
              <a:t>char c;</a:t>
            </a:r>
          </a:p>
          <a:p>
            <a:pPr marL="0" indent="0">
              <a:buNone/>
            </a:pPr>
            <a:r>
              <a:rPr lang="en-US" dirty="0" err="1" smtClean="0"/>
              <a:t>cin</a:t>
            </a:r>
            <a:r>
              <a:rPr lang="en-US" dirty="0" smtClean="0"/>
              <a:t> &gt;&gt; s;</a:t>
            </a:r>
          </a:p>
          <a:p>
            <a:pPr marL="0" indent="0">
              <a:buNone/>
            </a:pPr>
            <a:r>
              <a:rPr lang="en-US" dirty="0" smtClean="0"/>
              <a:t>c = s[0];</a:t>
            </a:r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c;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976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Когда мы выводим переменную типа </a:t>
            </a:r>
            <a:r>
              <a:rPr lang="ru-RU" dirty="0" err="1" smtClean="0"/>
              <a:t>char</a:t>
            </a:r>
            <a:r>
              <a:rPr lang="ru-RU" dirty="0" smtClean="0"/>
              <a:t>, то выводится символ. Хотя на самом деле </a:t>
            </a:r>
            <a:r>
              <a:rPr lang="ru-RU" dirty="0" err="1" smtClean="0"/>
              <a:t>char</a:t>
            </a:r>
            <a:r>
              <a:rPr lang="ru-RU" dirty="0" smtClean="0"/>
              <a:t> – числовая переменная и обозначает номер символа в кодовой таблице. По аналогии с переводом вещественных чисел в целые мы можем сделать перевод из типа </a:t>
            </a:r>
            <a:r>
              <a:rPr lang="ru-RU" dirty="0" err="1" smtClean="0"/>
              <a:t>char</a:t>
            </a:r>
            <a:r>
              <a:rPr lang="ru-RU" dirty="0" smtClean="0"/>
              <a:t> в тип </a:t>
            </a:r>
            <a:r>
              <a:rPr lang="ru-RU" dirty="0" err="1" smtClean="0"/>
              <a:t>int</a:t>
            </a:r>
            <a:r>
              <a:rPr lang="ru-RU" dirty="0" smtClean="0"/>
              <a:t>, чтобы узнать код символа. Вывод кода символа выглядит так:</a:t>
            </a:r>
          </a:p>
          <a:p>
            <a:pPr marL="0" indent="0">
              <a:buNone/>
            </a:pPr>
            <a:r>
              <a:rPr lang="ru-RU" dirty="0" err="1" smtClean="0"/>
              <a:t>cout</a:t>
            </a:r>
            <a:r>
              <a:rPr lang="ru-RU" dirty="0" smtClean="0"/>
              <a:t> &lt;&lt; (</a:t>
            </a:r>
            <a:r>
              <a:rPr lang="ru-RU" dirty="0" err="1" smtClean="0"/>
              <a:t>int</a:t>
            </a:r>
            <a:r>
              <a:rPr lang="ru-RU" dirty="0" smtClean="0"/>
              <a:t>) c;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873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Выделение цифр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Задача: </a:t>
            </a:r>
            <a:r>
              <a:rPr lang="ru-RU" dirty="0"/>
              <a:t>получим из </a:t>
            </a:r>
            <a:r>
              <a:rPr lang="ru-RU" dirty="0" smtClean="0"/>
              <a:t>документа информацию </a:t>
            </a:r>
            <a:r>
              <a:rPr lang="ru-RU" dirty="0"/>
              <a:t>о курсах акций, чтобы заработать на их колебаниях </a:t>
            </a:r>
            <a:r>
              <a:rPr lang="ru-RU" dirty="0" smtClean="0"/>
              <a:t>дополнительные деньги. </a:t>
            </a:r>
            <a:r>
              <a:rPr lang="ru-RU" dirty="0"/>
              <a:t>Первым делом нам нужно выделить из строки только цифры. Мы будем считать, что в строке есть только одно целое число и его и нужно получить. Для решения этой задачи мы будем проходить по всей строке и, если символ – цифра, будем её печатать.</a:t>
            </a:r>
          </a:p>
        </p:txBody>
      </p:sp>
    </p:spTree>
    <p:extLst>
      <p:ext uri="{BB962C8B-B14F-4D97-AF65-F5344CB8AC3E}">
        <p14:creationId xmlns:p14="http://schemas.microsoft.com/office/powerpoint/2010/main" val="2695747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string s;</a:t>
            </a:r>
          </a:p>
          <a:p>
            <a:pPr marL="0" indent="0">
              <a:buNone/>
            </a:pPr>
            <a:r>
              <a:rPr lang="en-US" dirty="0" err="1" smtClean="0"/>
              <a:t>getline</a:t>
            </a:r>
            <a:r>
              <a:rPr lang="en-US" dirty="0" smtClean="0"/>
              <a:t>(</a:t>
            </a:r>
            <a:r>
              <a:rPr lang="en-US" dirty="0" err="1" smtClean="0"/>
              <a:t>cin</a:t>
            </a:r>
            <a:r>
              <a:rPr lang="en-US" dirty="0" smtClean="0"/>
              <a:t>, s);</a:t>
            </a:r>
          </a:p>
          <a:p>
            <a:pPr marL="0" indent="0">
              <a:buNone/>
            </a:pPr>
            <a:r>
              <a:rPr lang="en-US" dirty="0" smtClean="0"/>
              <a:t>for (auto c : s) {</a:t>
            </a:r>
          </a:p>
          <a:p>
            <a:pPr marL="0" indent="0">
              <a:buNone/>
            </a:pPr>
            <a:r>
              <a:rPr lang="en-US" dirty="0" smtClean="0"/>
              <a:t>    if (c &gt;= '0' &amp;&amp; c &lt;= '9')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cout</a:t>
            </a:r>
            <a:r>
              <a:rPr lang="en-US" dirty="0" smtClean="0"/>
              <a:t> &lt;&lt; c;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12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этой программе мы проходим по всем символам строки (так же, как мы проходили по всем элементам вектора). Еще мы научились узнавать код конкретного символа – для этого нужно записать этот символ в одинарных кавычках. Если код очередного символа лежит в пределах от 0 до 9, то этот символ – цифра.</a:t>
            </a:r>
          </a:p>
        </p:txBody>
      </p:sp>
    </p:spTree>
    <p:extLst>
      <p:ext uri="{BB962C8B-B14F-4D97-AF65-F5344CB8AC3E}">
        <p14:creationId xmlns:p14="http://schemas.microsoft.com/office/powerpoint/2010/main" val="1318579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Поиск подстроки в строке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Вернемся к нашей задаче по зарабатыванию денег. Пусть в </a:t>
            </a:r>
            <a:r>
              <a:rPr lang="ru-RU" dirty="0" smtClean="0"/>
              <a:t>документе </a:t>
            </a:r>
            <a:r>
              <a:rPr lang="ru-RU" dirty="0"/>
              <a:t>содержится много строк, но нам интересна только та, где есть название компании, акциями которой мы хотим торговать. Например, это «Рога и копыта» с кодом на бирже </a:t>
            </a:r>
            <a:r>
              <a:rPr lang="ru-RU" dirty="0" err="1"/>
              <a:t>rkpt</a:t>
            </a:r>
            <a:r>
              <a:rPr lang="ru-RU" dirty="0"/>
              <a:t>. Дальше наша задача усложняется: среди N строк нужно найти ту, которая содержит подстроку </a:t>
            </a:r>
            <a:r>
              <a:rPr lang="ru-RU" dirty="0" err="1"/>
              <a:t>rkpt</a:t>
            </a:r>
            <a:r>
              <a:rPr lang="ru-RU" dirty="0"/>
              <a:t> (то есть где-то внутри строки встречается эта последовательность символов) и вывести число, записанное в этой строке. </a:t>
            </a:r>
          </a:p>
        </p:txBody>
      </p:sp>
    </p:spTree>
    <p:extLst>
      <p:ext uri="{BB962C8B-B14F-4D97-AF65-F5344CB8AC3E}">
        <p14:creationId xmlns:p14="http://schemas.microsoft.com/office/powerpoint/2010/main" val="2144969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У строк есть много методов, способных облегчить нашу жизнь. Например, метод </a:t>
            </a:r>
            <a:r>
              <a:rPr lang="ru-RU" sz="5400" dirty="0" err="1" smtClean="0"/>
              <a:t>find</a:t>
            </a:r>
            <a:r>
              <a:rPr lang="ru-RU" sz="5400" dirty="0" smtClean="0"/>
              <a:t>, который как раз предназначен для поиска подстроки в строке.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083620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n;</a:t>
            </a:r>
          </a:p>
          <a:p>
            <a:pPr marL="0" indent="0">
              <a:buNone/>
            </a:pPr>
            <a:r>
              <a:rPr lang="en-US" dirty="0" err="1" smtClean="0"/>
              <a:t>cin</a:t>
            </a:r>
            <a:r>
              <a:rPr lang="en-US" dirty="0" smtClean="0"/>
              <a:t> &gt;&gt; n;</a:t>
            </a:r>
          </a:p>
          <a:p>
            <a:pPr marL="0" indent="0">
              <a:buNone/>
            </a:pPr>
            <a:r>
              <a:rPr lang="en-US" dirty="0" smtClean="0"/>
              <a:t>string s;</a:t>
            </a:r>
          </a:p>
          <a:p>
            <a:pPr marL="0" indent="0">
              <a:buNone/>
            </a:pPr>
            <a:r>
              <a:rPr lang="en-US" dirty="0" err="1" smtClean="0"/>
              <a:t>getline</a:t>
            </a:r>
            <a:r>
              <a:rPr lang="en-US" dirty="0" smtClean="0"/>
              <a:t>(</a:t>
            </a:r>
            <a:r>
              <a:rPr lang="en-US" dirty="0" err="1" smtClean="0"/>
              <a:t>cin</a:t>
            </a:r>
            <a:r>
              <a:rPr lang="en-US" dirty="0" smtClean="0"/>
              <a:t>, s);</a:t>
            </a:r>
          </a:p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getline</a:t>
            </a:r>
            <a:r>
              <a:rPr lang="en-US" dirty="0" smtClean="0"/>
              <a:t>(</a:t>
            </a:r>
            <a:r>
              <a:rPr lang="en-US" dirty="0" err="1" smtClean="0"/>
              <a:t>cin</a:t>
            </a:r>
            <a:r>
              <a:rPr lang="en-US" dirty="0" smtClean="0"/>
              <a:t>, s);</a:t>
            </a:r>
          </a:p>
          <a:p>
            <a:pPr marL="0" indent="0">
              <a:buNone/>
            </a:pPr>
            <a:r>
              <a:rPr lang="en-US" dirty="0" smtClean="0"/>
              <a:t>    if (</a:t>
            </a:r>
            <a:r>
              <a:rPr lang="en-US" dirty="0" err="1" smtClean="0"/>
              <a:t>s.find</a:t>
            </a:r>
            <a:r>
              <a:rPr lang="en-US" dirty="0" smtClean="0"/>
              <a:t>("</a:t>
            </a:r>
            <a:r>
              <a:rPr lang="en-US" dirty="0" err="1" smtClean="0"/>
              <a:t>rkpt</a:t>
            </a:r>
            <a:r>
              <a:rPr lang="en-US" dirty="0" smtClean="0"/>
              <a:t>") != -1) {</a:t>
            </a:r>
          </a:p>
          <a:p>
            <a:pPr marL="0" indent="0">
              <a:buNone/>
            </a:pPr>
            <a:r>
              <a:rPr lang="en-US" dirty="0" smtClean="0"/>
              <a:t>        for (auto c : s) {</a:t>
            </a:r>
          </a:p>
          <a:p>
            <a:pPr marL="0" indent="0">
              <a:buNone/>
            </a:pPr>
            <a:r>
              <a:rPr lang="en-US" dirty="0" smtClean="0"/>
              <a:t>            if (c &gt;= '0' &amp;&amp; c &lt;= '9') {</a:t>
            </a:r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cout</a:t>
            </a:r>
            <a:r>
              <a:rPr lang="en-US" dirty="0" smtClean="0"/>
              <a:t> &lt;&lt; c;</a:t>
            </a:r>
          </a:p>
          <a:p>
            <a:pPr marL="0" indent="0">
              <a:buNone/>
            </a:pPr>
            <a:r>
              <a:rPr lang="en-US" dirty="0" smtClean="0"/>
              <a:t>            }</a:t>
            </a:r>
          </a:p>
          <a:p>
            <a:pPr marL="0" indent="0">
              <a:buNone/>
            </a:pPr>
            <a:r>
              <a:rPr lang="en-US" dirty="0" smtClean="0"/>
              <a:t>        }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257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Метод </a:t>
            </a:r>
            <a:r>
              <a:rPr lang="ru-RU" dirty="0" err="1"/>
              <a:t>find</a:t>
            </a:r>
            <a:r>
              <a:rPr lang="ru-RU" dirty="0"/>
              <a:t> работает следующим образом: если подстрока нашлась, то она возвращает число, равное номеру символа, с которого началось первое вхождение подстроки в строку. А если подстроки не нашлось, то этот метод возвращает -1.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Обратите внимание на </a:t>
            </a:r>
            <a:r>
              <a:rPr lang="ru-RU" dirty="0" err="1"/>
              <a:t>getline</a:t>
            </a:r>
            <a:r>
              <a:rPr lang="ru-RU" dirty="0"/>
              <a:t> перед циклом. Он необходим, потому что после считывания числа в этой строке остается еще и символ перевода строки. Так что когда мы сделаем первый </a:t>
            </a:r>
            <a:r>
              <a:rPr lang="ru-RU" dirty="0" err="1"/>
              <a:t>getline</a:t>
            </a:r>
            <a:r>
              <a:rPr lang="ru-RU" dirty="0"/>
              <a:t>, то он считает пустую строку (ведь до перевода строки ничего не осталось).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300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Изменение регистра символа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Рассмотрим ещё один случай. Допустим, название компании может быть написано как большими, так и маленькими буквами или даже вперемешку. А значит нам нужно научиться определять регистр. Чтобы проверить, является ли символ в переменной заглавной буквой, достаточно написать следующее условие: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if</a:t>
            </a:r>
            <a:r>
              <a:rPr lang="ru-RU" dirty="0" smtClean="0"/>
              <a:t> (c &gt;= 'A' &amp;&amp; c &lt;= 'Z') </a:t>
            </a:r>
          </a:p>
          <a:p>
            <a:pPr marL="0" indent="0">
              <a:buNone/>
            </a:pPr>
            <a:r>
              <a:rPr lang="ru-RU" dirty="0" smtClean="0"/>
              <a:t>Это возможно, потому что буквы расположены в алфавитном порядке. Теперь мы можем определить, какая по счёту буква алфавита нам встретилась: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err="1" smtClean="0"/>
              <a:t>temp</a:t>
            </a:r>
            <a:r>
              <a:rPr lang="ru-RU" dirty="0" smtClean="0"/>
              <a:t> = c – 'A’;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35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8000" dirty="0" smtClean="0"/>
              <a:t>Когда мы что то делали со строками?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211966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Поскольку переменная на самом деле является числом, мы можем вычитать один символ из другого — это будет просто вычитание одного кода из другого. Теперь, чтобы получить в переменной c соответствующую маленькую букву, нужно к коду буквы «a» (маленькой) прибавить порядковый номер нужной буквы в алфавите: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c = 'a' + </a:t>
            </a:r>
            <a:r>
              <a:rPr lang="ru-RU" dirty="0" err="1" smtClean="0"/>
              <a:t>temp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Ну и наконец, если мы хотим преобразовать все буквы в строке, то должны заранее создать пустую строку: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string</a:t>
            </a:r>
            <a:r>
              <a:rPr lang="ru-RU" dirty="0" smtClean="0"/>
              <a:t> s2 = "";</a:t>
            </a:r>
          </a:p>
          <a:p>
            <a:pPr marL="0" indent="0">
              <a:buNone/>
            </a:pPr>
            <a:r>
              <a:rPr lang="ru-RU" dirty="0" smtClean="0"/>
              <a:t>А затем добавлять к ней символы по одному.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83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namespace </a:t>
            </a:r>
            <a:r>
              <a:rPr lang="en-US" dirty="0" err="1" smtClean="0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{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"Hello, World!";</a:t>
            </a:r>
          </a:p>
          <a:p>
            <a:pPr marL="0" indent="0">
              <a:buNone/>
            </a:pPr>
            <a:r>
              <a:rPr lang="en-US" dirty="0" smtClean="0"/>
              <a:t>	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40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Для начала вам нужно подключить библиотеку </a:t>
            </a:r>
            <a:r>
              <a:rPr lang="ru-RU" sz="3600" dirty="0" err="1"/>
              <a:t>string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r>
              <a:rPr lang="ru-RU" sz="3600" dirty="0" smtClean="0"/>
              <a:t> </a:t>
            </a:r>
            <a:r>
              <a:rPr lang="ru-RU" sz="3600" dirty="0"/>
              <a:t>То, что в русском языке называется одним словом «строка», в английском может означать разное. «</a:t>
            </a:r>
            <a:r>
              <a:rPr lang="ru-RU" sz="3600" dirty="0" err="1"/>
              <a:t>String</a:t>
            </a:r>
            <a:r>
              <a:rPr lang="ru-RU" sz="3600" dirty="0"/>
              <a:t>» – это строка как последовательность символов, а «</a:t>
            </a:r>
            <a:r>
              <a:rPr lang="ru-RU" sz="3600" dirty="0" err="1"/>
              <a:t>line</a:t>
            </a:r>
            <a:r>
              <a:rPr lang="ru-RU" sz="3600" dirty="0"/>
              <a:t>» – последовательность символов, оканчивающаяся переводом строки (нечто похожее на наш «абзац»).</a:t>
            </a:r>
          </a:p>
        </p:txBody>
      </p:sp>
    </p:spTree>
    <p:extLst>
      <p:ext uri="{BB962C8B-B14F-4D97-AF65-F5344CB8AC3E}">
        <p14:creationId xmlns:p14="http://schemas.microsoft.com/office/powerpoint/2010/main" val="251254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пользователь вводит свое имя, а программа здоровается с </a:t>
            </a:r>
            <a:r>
              <a:rPr lang="ru-RU" sz="4400" dirty="0" smtClean="0"/>
              <a:t>ним</a:t>
            </a:r>
            <a:r>
              <a:rPr lang="ru-RU" sz="4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32906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&lt;string&gt;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namespace </a:t>
            </a:r>
            <a:r>
              <a:rPr lang="en-US" dirty="0" err="1" smtClean="0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string s;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cin</a:t>
            </a:r>
            <a:r>
              <a:rPr lang="en-US" dirty="0" smtClean="0"/>
              <a:t> &gt;&gt; s;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"Hello, " + s;</a:t>
            </a:r>
          </a:p>
          <a:p>
            <a:pPr marL="0" indent="0">
              <a:buNone/>
            </a:pPr>
            <a:r>
              <a:rPr lang="en-US" dirty="0" smtClean="0"/>
              <a:t>  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2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по задаче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этой программе мы воспользовались сложением строк – они просто склеились. Можно было сделать то же самое, просто выведя отдельно «</a:t>
            </a:r>
            <a:r>
              <a:rPr lang="ru-RU" dirty="0" err="1"/>
              <a:t>Hello</a:t>
            </a:r>
            <a:r>
              <a:rPr lang="ru-RU" dirty="0"/>
              <a:t>, » и переменную s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/>
              <a:t>использовании </a:t>
            </a:r>
            <a:r>
              <a:rPr lang="ru-RU" dirty="0" err="1"/>
              <a:t>cin</a:t>
            </a:r>
            <a:r>
              <a:rPr lang="ru-RU" dirty="0"/>
              <a:t> чтение будет происходить по словам. Например, если нам понадобится считать два слова, это можно сделать, считав с помощью </a:t>
            </a:r>
            <a:r>
              <a:rPr lang="ru-RU" dirty="0" err="1"/>
              <a:t>cin</a:t>
            </a:r>
            <a:r>
              <a:rPr lang="ru-RU" dirty="0"/>
              <a:t> две переменные типа </a:t>
            </a:r>
            <a:r>
              <a:rPr lang="ru-RU" dirty="0" err="1"/>
              <a:t>string</a:t>
            </a:r>
            <a:r>
              <a:rPr lang="ru-RU" dirty="0"/>
              <a:t>. Слова могут быть разделены любым количеством пробелов, табуляций и переводом строк, но в переменных окажутся только </a:t>
            </a:r>
            <a:r>
              <a:rPr lang="ru-RU" dirty="0" err="1"/>
              <a:t>непробельные</a:t>
            </a:r>
            <a:r>
              <a:rPr lang="ru-RU" dirty="0"/>
              <a:t> символы.</a:t>
            </a:r>
          </a:p>
          <a:p>
            <a:r>
              <a:rPr lang="ru-RU" dirty="0"/>
              <a:t>Часто возникает необходимость считать строку (в понимании </a:t>
            </a:r>
            <a:r>
              <a:rPr lang="ru-RU" dirty="0" err="1"/>
              <a:t>line</a:t>
            </a:r>
            <a:r>
              <a:rPr lang="ru-RU" dirty="0"/>
              <a:t>) целиком, а не пословно. Для этого есть специальная функция </a:t>
            </a:r>
            <a:r>
              <a:rPr lang="ru-RU" dirty="0" err="1"/>
              <a:t>getline</a:t>
            </a:r>
            <a:r>
              <a:rPr lang="ru-RU" dirty="0"/>
              <a:t>(</a:t>
            </a:r>
            <a:r>
              <a:rPr lang="ru-RU" dirty="0" err="1"/>
              <a:t>cin</a:t>
            </a:r>
            <a:r>
              <a:rPr lang="ru-RU" dirty="0"/>
              <a:t>, s). Первый параметр в этой функции указывает на поток ввода (</a:t>
            </a:r>
            <a:r>
              <a:rPr lang="ru-RU" dirty="0" err="1"/>
              <a:t>cin</a:t>
            </a:r>
            <a:r>
              <a:rPr lang="ru-RU" dirty="0"/>
              <a:t>), а второй – на строку, в которую нужно считывать.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241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Коды символов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компьютере всё, в том числе и строки, хранится в виде чисел (строка — набор чисел, которыми кодируются символы). Для хранения одного символа используется тип </a:t>
            </a:r>
            <a:r>
              <a:rPr lang="ru-RU" dirty="0" err="1" smtClean="0"/>
              <a:t>char</a:t>
            </a:r>
            <a:r>
              <a:rPr lang="ru-RU" dirty="0" smtClean="0"/>
              <a:t> (от слова </a:t>
            </a:r>
            <a:r>
              <a:rPr lang="ru-RU" dirty="0" err="1" smtClean="0"/>
              <a:t>character</a:t>
            </a:r>
            <a:r>
              <a:rPr lang="ru-RU" dirty="0" smtClean="0"/>
              <a:t>, символ).</a:t>
            </a:r>
          </a:p>
          <a:p>
            <a:r>
              <a:rPr lang="ru-RU" dirty="0" smtClean="0"/>
              <a:t>Можно обращаться к отдельным символам строки, написав после её имени в квадратных скобках номер символа. Нумерация символов в строке начинается с нуля, так же как и в векторах. Узнать длину строки можно с помощью метода </a:t>
            </a:r>
            <a:r>
              <a:rPr lang="ru-RU" dirty="0" err="1" smtClean="0"/>
              <a:t>size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10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Напиши программу, которая считывает строку, сохраняет первый (на самом деле нулевой) символ строки в переменную типа </a:t>
            </a:r>
            <a:r>
              <a:rPr lang="ru-RU" dirty="0" err="1" smtClean="0"/>
              <a:t>char</a:t>
            </a:r>
            <a:r>
              <a:rPr lang="ru-RU" dirty="0" smtClean="0"/>
              <a:t> и выводит его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2647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1040</Words>
  <Application>Microsoft Office PowerPoint</Application>
  <PresentationFormat>Широкоэкранный</PresentationFormat>
  <Paragraphs>89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Строки и символы</vt:lpstr>
      <vt:lpstr>Презентация PowerPoint</vt:lpstr>
      <vt:lpstr>Презентация PowerPoint</vt:lpstr>
      <vt:lpstr>Презентация PowerPoint</vt:lpstr>
      <vt:lpstr>Задача</vt:lpstr>
      <vt:lpstr>Решение</vt:lpstr>
      <vt:lpstr>Выводы по задаче</vt:lpstr>
      <vt:lpstr>Коды символов</vt:lpstr>
      <vt:lpstr>Задача</vt:lpstr>
      <vt:lpstr>Решение</vt:lpstr>
      <vt:lpstr>Презентация PowerPoint</vt:lpstr>
      <vt:lpstr>Выделение цифр числа</vt:lpstr>
      <vt:lpstr>Решение</vt:lpstr>
      <vt:lpstr>Презентация PowerPoint</vt:lpstr>
      <vt:lpstr>Поиск подстроки в строке</vt:lpstr>
      <vt:lpstr>Презентация PowerPoint</vt:lpstr>
      <vt:lpstr>Решение</vt:lpstr>
      <vt:lpstr>Презентация PowerPoint</vt:lpstr>
      <vt:lpstr>Изменение регистра символа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Строки и символы</dc:title>
  <dc:creator>Admin</dc:creator>
  <cp:lastModifiedBy>Admin</cp:lastModifiedBy>
  <cp:revision>2</cp:revision>
  <dcterms:created xsi:type="dcterms:W3CDTF">2023-02-22T17:29:45Z</dcterms:created>
  <dcterms:modified xsi:type="dcterms:W3CDTF">2023-02-22T17:41:29Z</dcterms:modified>
</cp:coreProperties>
</file>