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35"/>
  </p:notesMasterIdLst>
  <p:handoutMasterIdLst>
    <p:handoutMasterId r:id="rId36"/>
  </p:handoutMasterIdLst>
  <p:sldIdLst>
    <p:sldId id="267" r:id="rId5"/>
    <p:sldId id="257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8" r:id="rId25"/>
    <p:sldId id="289" r:id="rId26"/>
    <p:sldId id="287" r:id="rId27"/>
    <p:sldId id="290" r:id="rId28"/>
    <p:sldId id="291" r:id="rId29"/>
    <p:sldId id="292" r:id="rId30"/>
    <p:sldId id="293" r:id="rId31"/>
    <p:sldId id="294" r:id="rId32"/>
    <p:sldId id="295" r:id="rId33"/>
    <p:sldId id="296" r:id="rId34"/>
  </p:sldIdLst>
  <p:sldSz cx="12192000" cy="6858000"/>
  <p:notesSz cx="6858000" cy="9144000"/>
  <p:defaultTextStyle>
    <a:defPPr rtl="0"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Автор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497D"/>
    <a:srgbClr val="EFED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06799F8-075E-4A3A-A7F6-7FBC6576F1A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0" autoAdjust="0"/>
    <p:restoredTop sz="94712" autoAdjust="0"/>
  </p:normalViewPr>
  <p:slideViewPr>
    <p:cSldViewPr snapToGrid="0">
      <p:cViewPr varScale="1">
        <p:scale>
          <a:sx n="62" d="100"/>
          <a:sy n="62" d="100"/>
        </p:scale>
        <p:origin x="78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3" d="100"/>
          <a:sy n="93" d="100"/>
        </p:scale>
        <p:origin x="370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3E47F476-161E-4A04-A0FB-965A0EEB438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32E49AB-875B-42C8-941C-0DE0DBD2D3F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A7E2BDA-3A5B-40AE-81DE-66FA586B56D2}" type="datetime1">
              <a:rPr lang="ru-RU" smtClean="0"/>
              <a:t>11.09.2022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3EFBA4A-EC84-4A1C-951D-F76333FEEC6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0085306-E124-4DA3-9455-10E28A78FE3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5FAA0D8-202C-4D3D-887A-429ECB6FFB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4069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-10274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DDCF65D-63A1-490B-B302-902C46218B52}" type="datetime1">
              <a:rPr lang="ru-RU" noProof="0" smtClean="0"/>
              <a:t>11.09.2022</a:t>
            </a:fld>
            <a:endParaRPr lang="ru-RU" noProof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B6E69F1-4ECE-4D08-92F0-C404CE0B9B92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4671483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3B6E69F1-4ECE-4D08-92F0-C404CE0B9B9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5895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3B6E69F1-4ECE-4D08-92F0-C404CE0B9B9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1959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915128" y="1397977"/>
            <a:ext cx="8361229" cy="3007447"/>
          </a:xfrm>
        </p:spPr>
        <p:txBody>
          <a:bodyPr rtlCol="0" anchor="ctr" anchorCtr="0">
            <a:noAutofit/>
          </a:bodyPr>
          <a:lstStyle>
            <a:lvl1pPr algn="ctr">
              <a:defRPr sz="6600" cap="none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/>
              <a:t>Щелкните, чтобы изменить стиль образца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79906" y="4475023"/>
            <a:ext cx="6831673" cy="1086237"/>
          </a:xfrm>
        </p:spPr>
        <p:txBody>
          <a:bodyPr rtlCol="0"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0A230F30-F019-4D9C-B28C-E5E8902BB3C0}" type="datetime1">
              <a:rPr lang="ru-RU" noProof="0" smtClean="0"/>
              <a:t>11.09.2022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 rtlCol="0"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/>
              <a:t>Добавить нижний колонтитул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13" name="Г-образная фигура 12">
            <a:extLst>
              <a:ext uri="{FF2B5EF4-FFF2-40B4-BE49-F238E27FC236}">
                <a16:creationId xmlns:a16="http://schemas.microsoft.com/office/drawing/2014/main" id="{79965FD7-DA9A-4AFB-B8C8-34AC1FEE9F72}"/>
              </a:ext>
            </a:extLst>
          </p:cNvPr>
          <p:cNvSpPr/>
          <p:nvPr userDrawn="1"/>
        </p:nvSpPr>
        <p:spPr>
          <a:xfrm flipV="1">
            <a:off x="887674" y="726883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5" name="Г-образная фигура 14">
            <a:extLst>
              <a:ext uri="{FF2B5EF4-FFF2-40B4-BE49-F238E27FC236}">
                <a16:creationId xmlns:a16="http://schemas.microsoft.com/office/drawing/2014/main" id="{92465177-72B9-4DCF-8F98-0C79F3EE32EC}"/>
              </a:ext>
            </a:extLst>
          </p:cNvPr>
          <p:cNvSpPr/>
          <p:nvPr userDrawn="1"/>
        </p:nvSpPr>
        <p:spPr>
          <a:xfrm rot="10800000" flipV="1">
            <a:off x="8532326" y="1820272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8" name="Г-образная фигура 7">
            <a:extLst>
              <a:ext uri="{FF2B5EF4-FFF2-40B4-BE49-F238E27FC236}">
                <a16:creationId xmlns:a16="http://schemas.microsoft.com/office/drawing/2014/main" id="{B5516E7A-AEB0-4772-8098-8B0F8B5F1126}"/>
              </a:ext>
            </a:extLst>
          </p:cNvPr>
          <p:cNvSpPr/>
          <p:nvPr userDrawn="1"/>
        </p:nvSpPr>
        <p:spPr>
          <a:xfrm flipV="1">
            <a:off x="752858" y="609652"/>
            <a:ext cx="3152309" cy="4408489"/>
          </a:xfrm>
          <a:prstGeom prst="corner">
            <a:avLst>
              <a:gd name="adj1" fmla="val 6149"/>
              <a:gd name="adj2" fmla="val 681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2" name="Г-образная фигура 11">
            <a:extLst>
              <a:ext uri="{FF2B5EF4-FFF2-40B4-BE49-F238E27FC236}">
                <a16:creationId xmlns:a16="http://schemas.microsoft.com/office/drawing/2014/main" id="{E864F603-D3F0-4241-9005-3F6C3BD62BEF}"/>
              </a:ext>
            </a:extLst>
          </p:cNvPr>
          <p:cNvSpPr/>
          <p:nvPr userDrawn="1"/>
        </p:nvSpPr>
        <p:spPr>
          <a:xfrm flipH="1">
            <a:off x="8286318" y="1685652"/>
            <a:ext cx="3152309" cy="4408489"/>
          </a:xfrm>
          <a:prstGeom prst="corner">
            <a:avLst>
              <a:gd name="adj1" fmla="val 6773"/>
              <a:gd name="adj2" fmla="val 681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9012958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371600" y="685800"/>
            <a:ext cx="9601200" cy="1485900"/>
          </a:xfrm>
        </p:spPr>
        <p:txBody>
          <a:bodyPr rtlCol="0">
            <a:normAutofit/>
          </a:bodyPr>
          <a:lstStyle>
            <a:lvl1pPr>
              <a:defRPr sz="480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/>
              <a:t>Щелкните, чтобы изменить стиль образца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1371600" y="2340864"/>
            <a:ext cx="4443984" cy="823912"/>
          </a:xfrm>
        </p:spPr>
        <p:txBody>
          <a:bodyPr rtlCol="0"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1371600" y="3305207"/>
            <a:ext cx="4443984" cy="2562193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 hasCustomPrompt="1"/>
          </p:nvPr>
        </p:nvSpPr>
        <p:spPr>
          <a:xfrm>
            <a:off x="6525014" y="2340864"/>
            <a:ext cx="4443984" cy="823912"/>
          </a:xfrm>
        </p:spPr>
        <p:txBody>
          <a:bodyPr rtlCol="0"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 hasCustomPrompt="1"/>
          </p:nvPr>
        </p:nvSpPr>
        <p:spPr>
          <a:xfrm>
            <a:off x="6525014" y="3305207"/>
            <a:ext cx="4443984" cy="2562193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4040EF8-BAA8-4664-90C7-EAC2C1C9128D}" type="datetime1">
              <a:rPr lang="ru-RU" noProof="0" smtClean="0"/>
              <a:t>11.09.2022</a:t>
            </a:fld>
            <a:endParaRPr lang="ru-RU" noProof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 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11" name="Г-образная фигура 10">
            <a:extLst>
              <a:ext uri="{FF2B5EF4-FFF2-40B4-BE49-F238E27FC236}">
                <a16:creationId xmlns:a16="http://schemas.microsoft.com/office/drawing/2014/main" id="{91236E78-C797-4C31-BA0C-DB193BAF6D2D}"/>
              </a:ext>
            </a:extLst>
          </p:cNvPr>
          <p:cNvSpPr/>
          <p:nvPr userDrawn="1"/>
        </p:nvSpPr>
        <p:spPr>
          <a:xfrm rot="10800000" flipV="1">
            <a:off x="8391654" y="1873024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0" name="Г-образная фигура 9">
            <a:extLst>
              <a:ext uri="{FF2B5EF4-FFF2-40B4-BE49-F238E27FC236}">
                <a16:creationId xmlns:a16="http://schemas.microsoft.com/office/drawing/2014/main" id="{BFA658F0-F295-40A9-8BA8-1F6CBDFBBE09}"/>
              </a:ext>
            </a:extLst>
          </p:cNvPr>
          <p:cNvSpPr/>
          <p:nvPr userDrawn="1"/>
        </p:nvSpPr>
        <p:spPr>
          <a:xfrm flipH="1">
            <a:off x="8152968" y="1752327"/>
            <a:ext cx="3152309" cy="4408489"/>
          </a:xfrm>
          <a:prstGeom prst="corner">
            <a:avLst>
              <a:gd name="adj1" fmla="val 7085"/>
              <a:gd name="adj2" fmla="val 775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740073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>
            <a:normAutofit/>
          </a:bodyPr>
          <a:lstStyle>
            <a:lvl1pPr>
              <a:defRPr sz="4800"/>
            </a:lvl1pPr>
          </a:lstStyle>
          <a:p>
            <a:pPr rtl="0"/>
            <a:r>
              <a:rPr lang="ru-RU" noProof="0"/>
              <a:t>Щелкните, чтобы изменить стиль образца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40FF081-47DC-4C8E-A9F8-A73473314CBB}" type="datetime1">
              <a:rPr lang="ru-RU" noProof="0" smtClean="0"/>
              <a:t>11.09.2022</a:t>
            </a:fld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572544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>
            <a:normAutofit/>
          </a:bodyPr>
          <a:lstStyle>
            <a:lvl1pPr>
              <a:defRPr sz="4800"/>
            </a:lvl1pPr>
          </a:lstStyle>
          <a:p>
            <a:pPr rtl="0"/>
            <a:r>
              <a:rPr lang="ru-RU" noProof="0"/>
              <a:t>Щелкните, чтобы изменить стиль образца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52BC955-92ED-4521-A90D-916A27E6B47B}" type="datetime1">
              <a:rPr lang="ru-RU" noProof="0" smtClean="0"/>
              <a:t>11.09.2022</a:t>
            </a:fld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CAFD1631-6749-4027-9415-B72D163BBD5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60471" y="2297695"/>
            <a:ext cx="9071059" cy="2767600"/>
          </a:xfrm>
        </p:spPr>
        <p:txBody>
          <a:bodyPr rtlCol="0" anchor="ctr"/>
          <a:lstStyle>
            <a:lvl1pPr marL="0" indent="0" algn="ctr">
              <a:buNone/>
              <a:defRPr sz="6000"/>
            </a:lvl1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</p:spTree>
    <p:extLst>
      <p:ext uri="{BB962C8B-B14F-4D97-AF65-F5344CB8AC3E}">
        <p14:creationId xmlns:p14="http://schemas.microsoft.com/office/powerpoint/2010/main" val="22661030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BB3A294-52D5-418F-9A45-1B5B1BBC7D20}" type="datetime1">
              <a:rPr lang="ru-RU" noProof="0" smtClean="0"/>
              <a:t>11.09.2022</a:t>
            </a:fld>
            <a:endParaRPr lang="ru-RU" noProof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990140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, второй вариант">
    <p:bg bwMode="grayWhite">
      <p:bgPr>
        <a:gradFill flip="none" rotWithShape="1">
          <a:gsLst>
            <a:gs pos="0">
              <a:schemeClr val="tx2">
                <a:lumMod val="50000"/>
              </a:schemeClr>
            </a:gs>
            <a:gs pos="34000">
              <a:schemeClr val="tx2"/>
            </a:gs>
            <a:gs pos="66000">
              <a:schemeClr val="tx2">
                <a:lumMod val="75000"/>
              </a:schemeClr>
            </a:gs>
            <a:gs pos="97000">
              <a:schemeClr val="tx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Г-образная фигура 9">
            <a:extLst>
              <a:ext uri="{FF2B5EF4-FFF2-40B4-BE49-F238E27FC236}">
                <a16:creationId xmlns:a16="http://schemas.microsoft.com/office/drawing/2014/main" id="{13412040-642F-40C5-8AB5-C0E8D41B481B}"/>
              </a:ext>
            </a:extLst>
          </p:cNvPr>
          <p:cNvSpPr/>
          <p:nvPr userDrawn="1"/>
        </p:nvSpPr>
        <p:spPr>
          <a:xfrm flipV="1">
            <a:off x="870090" y="709300"/>
            <a:ext cx="2772000" cy="2772000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9" name="Прямоугольник 8" title="Боковая панель">
            <a:extLst>
              <a:ext uri="{FF2B5EF4-FFF2-40B4-BE49-F238E27FC236}">
                <a16:creationId xmlns:a16="http://schemas.microsoft.com/office/drawing/2014/main" id="{BADD331D-DA8D-4D47-A2BB-F4875FDB16A4}"/>
              </a:ext>
            </a:extLst>
          </p:cNvPr>
          <p:cNvSpPr/>
          <p:nvPr userDrawn="1"/>
        </p:nvSpPr>
        <p:spPr>
          <a:xfrm rot="5400000">
            <a:off x="5791174" y="457175"/>
            <a:ext cx="609651" cy="1219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397977" y="1151796"/>
            <a:ext cx="9504485" cy="3007447"/>
          </a:xfrm>
        </p:spPr>
        <p:txBody>
          <a:bodyPr rtlCol="0" anchor="ctr" anchorCtr="0">
            <a:noAutofit/>
          </a:bodyPr>
          <a:lstStyle>
            <a:lvl1pPr algn="ctr">
              <a:defRPr sz="6600" cap="none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Щелкните, чтобы изменить стиль образца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97977" y="4897053"/>
            <a:ext cx="9504485" cy="1086237"/>
          </a:xfrm>
        </p:spPr>
        <p:txBody>
          <a:bodyPr rtlCol="0"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 rtlCol="0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rtl="0"/>
            <a:fld id="{65710933-E08B-440A-87CD-81BEC56820CF}" type="datetime1">
              <a:rPr lang="ru-RU" noProof="0" smtClean="0"/>
              <a:t>11.09.2022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 rtlCol="0"/>
          <a:lstStyle>
            <a:lvl1pPr algn="ctr">
              <a:defRPr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Добавить нижний колонтитул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 rtlCol="0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pPr/>
              <a:t>‹#›</a:t>
            </a:fld>
            <a:endParaRPr lang="ru-RU" noProof="0"/>
          </a:p>
        </p:txBody>
      </p:sp>
      <p:sp>
        <p:nvSpPr>
          <p:cNvPr id="11" name="Г-образная фигура 10">
            <a:extLst>
              <a:ext uri="{FF2B5EF4-FFF2-40B4-BE49-F238E27FC236}">
                <a16:creationId xmlns:a16="http://schemas.microsoft.com/office/drawing/2014/main" id="{68D376A1-CC76-4C90-B2CF-F89EA13E7942}"/>
              </a:ext>
            </a:extLst>
          </p:cNvPr>
          <p:cNvSpPr/>
          <p:nvPr userDrawn="1"/>
        </p:nvSpPr>
        <p:spPr>
          <a:xfrm rot="10800000" flipV="1">
            <a:off x="8549910" y="1820273"/>
            <a:ext cx="2772000" cy="2772000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8" name="Г-образная фигура 7">
            <a:extLst>
              <a:ext uri="{FF2B5EF4-FFF2-40B4-BE49-F238E27FC236}">
                <a16:creationId xmlns:a16="http://schemas.microsoft.com/office/drawing/2014/main" id="{B5516E7A-AEB0-4772-8098-8B0F8B5F1126}"/>
              </a:ext>
            </a:extLst>
          </p:cNvPr>
          <p:cNvSpPr/>
          <p:nvPr userDrawn="1"/>
        </p:nvSpPr>
        <p:spPr>
          <a:xfrm flipV="1">
            <a:off x="752858" y="609652"/>
            <a:ext cx="3152309" cy="3007448"/>
          </a:xfrm>
          <a:prstGeom prst="corner">
            <a:avLst>
              <a:gd name="adj1" fmla="val 6089"/>
              <a:gd name="adj2" fmla="val 6769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2" name="Г-образная фигура 11">
            <a:extLst>
              <a:ext uri="{FF2B5EF4-FFF2-40B4-BE49-F238E27FC236}">
                <a16:creationId xmlns:a16="http://schemas.microsoft.com/office/drawing/2014/main" id="{E864F603-D3F0-4241-9005-3F6C3BD62BEF}"/>
              </a:ext>
            </a:extLst>
          </p:cNvPr>
          <p:cNvSpPr/>
          <p:nvPr userDrawn="1"/>
        </p:nvSpPr>
        <p:spPr>
          <a:xfrm flipH="1">
            <a:off x="8286317" y="1685653"/>
            <a:ext cx="3152309" cy="3007448"/>
          </a:xfrm>
          <a:prstGeom prst="corner">
            <a:avLst>
              <a:gd name="adj1" fmla="val 6089"/>
              <a:gd name="adj2" fmla="val 6442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233502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371600" y="685800"/>
            <a:ext cx="9601200" cy="720213"/>
          </a:xfrm>
        </p:spPr>
        <p:txBody>
          <a:bodyPr rtlCol="0">
            <a:noAutofit/>
          </a:bodyPr>
          <a:lstStyle>
            <a:lvl1pPr>
              <a:defRPr sz="4800"/>
            </a:lvl1pPr>
          </a:lstStyle>
          <a:p>
            <a:pPr rtl="0"/>
            <a:r>
              <a:rPr lang="ru-RU" noProof="0"/>
              <a:t>Щелкните, чтобы изменить стиль образца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1371600" y="1484671"/>
            <a:ext cx="9601200" cy="4382729"/>
          </a:xfrm>
        </p:spPr>
        <p:txBody>
          <a:bodyPr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F71D1F3-52DF-4D1A-9E95-71F34AB9131A}" type="datetime1">
              <a:rPr lang="ru-RU" noProof="0" smtClean="0"/>
              <a:t>11.09.2022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/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CBEFB83C-E1EC-41AC-BFF6-9D094E2D43C6}"/>
              </a:ext>
            </a:extLst>
          </p:cNvPr>
          <p:cNvCxnSpPr/>
          <p:nvPr userDrawn="1"/>
        </p:nvCxnSpPr>
        <p:spPr>
          <a:xfrm>
            <a:off x="1465008" y="1445344"/>
            <a:ext cx="9468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9941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Объект с подписью и рисунком">
    <p:bg bwMode="lt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20A2BD38-4A6C-44EB-900D-A3E3AE37854F}"/>
              </a:ext>
            </a:extLst>
          </p:cNvPr>
          <p:cNvSpPr/>
          <p:nvPr userDrawn="1"/>
        </p:nvSpPr>
        <p:spPr>
          <a:xfrm>
            <a:off x="6581723" y="404614"/>
            <a:ext cx="5191176" cy="604877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6000">
                <a:schemeClr val="tx2"/>
              </a:gs>
              <a:gs pos="69000">
                <a:schemeClr val="tx2">
                  <a:lumMod val="75000"/>
                </a:schemeClr>
              </a:gs>
              <a:gs pos="97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7" name="Овал 26">
            <a:extLst>
              <a:ext uri="{FF2B5EF4-FFF2-40B4-BE49-F238E27FC236}">
                <a16:creationId xmlns:a16="http://schemas.microsoft.com/office/drawing/2014/main" id="{C222C1B9-FA56-4CEA-AD98-25A595D942F8}"/>
              </a:ext>
            </a:extLst>
          </p:cNvPr>
          <p:cNvSpPr/>
          <p:nvPr userDrawn="1"/>
        </p:nvSpPr>
        <p:spPr bwMode="white">
          <a:xfrm>
            <a:off x="7040199" y="564425"/>
            <a:ext cx="4356000" cy="4464000"/>
          </a:xfrm>
          <a:prstGeom prst="ellipse">
            <a:avLst/>
          </a:prstGeom>
          <a:noFill/>
          <a:ln w="123825">
            <a:solidFill>
              <a:schemeClr val="accent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8" name="Прямоугольник 7" title="Фоновая фигура"/>
          <p:cNvSpPr/>
          <p:nvPr/>
        </p:nvSpPr>
        <p:spPr>
          <a:xfrm>
            <a:off x="0" y="376"/>
            <a:ext cx="6096000" cy="68576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 bwMode="white">
          <a:xfrm>
            <a:off x="586246" y="400665"/>
            <a:ext cx="4858460" cy="1428136"/>
          </a:xfrm>
        </p:spPr>
        <p:txBody>
          <a:bodyPr rtlCol="0" anchor="ctr" anchorCtr="0">
            <a:noAutofit/>
          </a:bodyPr>
          <a:lstStyle>
            <a:lvl1pPr algn="ctr">
              <a:lnSpc>
                <a:spcPct val="84000"/>
              </a:lnSpc>
              <a:defRPr sz="480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Щелкните, чтобы изменить стиль образца заголовка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586246" y="2113935"/>
            <a:ext cx="4858460" cy="4247186"/>
          </a:xfrm>
        </p:spPr>
        <p:txBody>
          <a:bodyPr rtlCol="0"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86246" y="6443554"/>
            <a:ext cx="1324322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BF08319B-AD7E-430F-A711-34590AA8DEE3}" type="datetime1">
              <a:rPr lang="ru-RU" noProof="0" smtClean="0"/>
              <a:t>11.09.2022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2825377" y="6453386"/>
            <a:ext cx="2619329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Добавить нижний колонтитул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187939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9" name="Прямоугольник 8" title="Разделительная линия"/>
          <p:cNvSpPr/>
          <p:nvPr/>
        </p:nvSpPr>
        <p:spPr>
          <a:xfrm>
            <a:off x="6024000" y="0"/>
            <a:ext cx="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Рисунок 12">
            <a:extLst>
              <a:ext uri="{FF2B5EF4-FFF2-40B4-BE49-F238E27FC236}">
                <a16:creationId xmlns:a16="http://schemas.microsoft.com/office/drawing/2014/main" id="{9786B981-6A78-425B-97A2-BA24E40DB7A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145761" y="670570"/>
            <a:ext cx="4151312" cy="4248000"/>
          </a:xfrm>
          <a:prstGeom prst="ellipse">
            <a:avLst/>
          </a:prstGeom>
          <a:ln w="38100">
            <a:solidFill>
              <a:schemeClr val="bg2"/>
            </a:solidFill>
          </a:ln>
          <a:effectLst>
            <a:innerShdw blurRad="114300">
              <a:prstClr val="black"/>
            </a:innerShdw>
          </a:effectLst>
        </p:spPr>
        <p:txBody>
          <a:bodyPr rtlCol="0" anchor="ctr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17" name="Объект 15">
            <a:extLst>
              <a:ext uri="{FF2B5EF4-FFF2-40B4-BE49-F238E27FC236}">
                <a16:creationId xmlns:a16="http://schemas.microsoft.com/office/drawing/2014/main" id="{A21C7D74-31FD-4638-819B-6F7351A1770B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6747294" y="5188236"/>
            <a:ext cx="4858459" cy="1126906"/>
          </a:xfrm>
          <a:solidFill>
            <a:schemeClr val="bg2"/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rtlCol="0" anchor="ctr" anchorCtr="0"/>
          <a:lstStyle>
            <a:lvl1pPr marL="0" indent="0" algn="ctr">
              <a:buNone/>
              <a:defRPr sz="1800">
                <a:solidFill>
                  <a:schemeClr val="tx2">
                    <a:lumMod val="50000"/>
                  </a:schemeClr>
                </a:solidFill>
              </a:defRPr>
            </a:lvl1pPr>
            <a:lvl2pPr marL="530352" indent="0" algn="ctr">
              <a:buNone/>
              <a:defRPr sz="1800">
                <a:solidFill>
                  <a:schemeClr val="tx2">
                    <a:lumMod val="50000"/>
                  </a:schemeClr>
                </a:solidFill>
              </a:defRPr>
            </a:lvl2pPr>
            <a:lvl3pPr marL="987552" indent="0" algn="ctr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3pPr>
            <a:lvl4pPr marL="1444752" indent="0" algn="ctr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 marL="1901952" indent="0" algn="ctr">
              <a:buNone/>
              <a:defRPr sz="14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21" name="Г-образная фигура 20">
            <a:extLst>
              <a:ext uri="{FF2B5EF4-FFF2-40B4-BE49-F238E27FC236}">
                <a16:creationId xmlns:a16="http://schemas.microsoft.com/office/drawing/2014/main" id="{CB430D22-8AAF-444F-A6CE-7C02859083DF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516927" y="335049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3" name="Г-образная фигура 22">
            <a:extLst>
              <a:ext uri="{FF2B5EF4-FFF2-40B4-BE49-F238E27FC236}">
                <a16:creationId xmlns:a16="http://schemas.microsoft.com/office/drawing/2014/main" id="{0D8BA010-8544-4718-9EA3-B0248C963FD4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5085711" y="33029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4" name="Г-образная фигура 23">
            <a:extLst>
              <a:ext uri="{FF2B5EF4-FFF2-40B4-BE49-F238E27FC236}">
                <a16:creationId xmlns:a16="http://schemas.microsoft.com/office/drawing/2014/main" id="{C0FFB550-21A6-456B-BA1A-EF145674866C}"/>
              </a:ext>
            </a:extLst>
          </p:cNvPr>
          <p:cNvSpPr>
            <a:spLocks noChangeAspect="1"/>
          </p:cNvSpPr>
          <p:nvPr userDrawn="1"/>
        </p:nvSpPr>
        <p:spPr>
          <a:xfrm>
            <a:off x="522817" y="1476927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5" name="Г-образная фигура 24">
            <a:extLst>
              <a:ext uri="{FF2B5EF4-FFF2-40B4-BE49-F238E27FC236}">
                <a16:creationId xmlns:a16="http://schemas.microsoft.com/office/drawing/2014/main" id="{70EF88E9-8CAC-422B-A9A6-D9FD1F17DAE2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5081769" y="148200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808449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Объект с подписью">
    <p:bg bwMode="lt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20A2BD38-4A6C-44EB-900D-A3E3AE37854F}"/>
              </a:ext>
            </a:extLst>
          </p:cNvPr>
          <p:cNvSpPr/>
          <p:nvPr userDrawn="1"/>
        </p:nvSpPr>
        <p:spPr>
          <a:xfrm>
            <a:off x="6581723" y="404614"/>
            <a:ext cx="5191176" cy="604877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6000">
                <a:schemeClr val="tx2"/>
              </a:gs>
              <a:gs pos="69000">
                <a:schemeClr val="tx2">
                  <a:lumMod val="75000"/>
                </a:schemeClr>
              </a:gs>
              <a:gs pos="97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8" name="Прямоугольник 7" title="Фоновая фигура"/>
          <p:cNvSpPr/>
          <p:nvPr/>
        </p:nvSpPr>
        <p:spPr>
          <a:xfrm>
            <a:off x="0" y="376"/>
            <a:ext cx="6096000" cy="68576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 bwMode="white">
          <a:xfrm>
            <a:off x="586246" y="400665"/>
            <a:ext cx="4858460" cy="1428136"/>
          </a:xfrm>
        </p:spPr>
        <p:txBody>
          <a:bodyPr rtlCol="0" anchor="ctr" anchorCtr="0">
            <a:noAutofit/>
          </a:bodyPr>
          <a:lstStyle>
            <a:lvl1pPr algn="ctr">
              <a:lnSpc>
                <a:spcPct val="84000"/>
              </a:lnSpc>
              <a:defRPr sz="480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Щелкните, чтобы изменить стиль образца заголовка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586246" y="2113935"/>
            <a:ext cx="4858460" cy="4247186"/>
          </a:xfrm>
        </p:spPr>
        <p:txBody>
          <a:bodyPr rtlCol="0"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86246" y="6443554"/>
            <a:ext cx="1324322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1CBF38BF-0591-45F6-9805-036514945D7F}" type="datetime1">
              <a:rPr lang="ru-RU" noProof="0" smtClean="0"/>
              <a:t>11.09.2022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2825377" y="6453386"/>
            <a:ext cx="2619329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Добавить нижний колонтитул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187939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9" name="Прямоугольник 8" title="Разделительная линия"/>
          <p:cNvSpPr/>
          <p:nvPr/>
        </p:nvSpPr>
        <p:spPr>
          <a:xfrm>
            <a:off x="6024000" y="0"/>
            <a:ext cx="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Г-образная фигура 20">
            <a:extLst>
              <a:ext uri="{FF2B5EF4-FFF2-40B4-BE49-F238E27FC236}">
                <a16:creationId xmlns:a16="http://schemas.microsoft.com/office/drawing/2014/main" id="{CB430D22-8AAF-444F-A6CE-7C02859083DF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516927" y="335049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3" name="Г-образная фигура 22">
            <a:extLst>
              <a:ext uri="{FF2B5EF4-FFF2-40B4-BE49-F238E27FC236}">
                <a16:creationId xmlns:a16="http://schemas.microsoft.com/office/drawing/2014/main" id="{0D8BA010-8544-4718-9EA3-B0248C963FD4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5085711" y="33029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4" name="Г-образная фигура 23">
            <a:extLst>
              <a:ext uri="{FF2B5EF4-FFF2-40B4-BE49-F238E27FC236}">
                <a16:creationId xmlns:a16="http://schemas.microsoft.com/office/drawing/2014/main" id="{C0FFB550-21A6-456B-BA1A-EF145674866C}"/>
              </a:ext>
            </a:extLst>
          </p:cNvPr>
          <p:cNvSpPr>
            <a:spLocks noChangeAspect="1"/>
          </p:cNvSpPr>
          <p:nvPr userDrawn="1"/>
        </p:nvSpPr>
        <p:spPr>
          <a:xfrm>
            <a:off x="522817" y="1476927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5" name="Г-образная фигура 24">
            <a:extLst>
              <a:ext uri="{FF2B5EF4-FFF2-40B4-BE49-F238E27FC236}">
                <a16:creationId xmlns:a16="http://schemas.microsoft.com/office/drawing/2014/main" id="{70EF88E9-8CAC-422B-A9A6-D9FD1F17DAE2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5081769" y="148200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8" name="Объект 2">
            <a:extLst>
              <a:ext uri="{FF2B5EF4-FFF2-40B4-BE49-F238E27FC236}">
                <a16:creationId xmlns:a16="http://schemas.microsoft.com/office/drawing/2014/main" id="{ED439475-E625-4449-B42E-8F291D64A3C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695360" y="518474"/>
            <a:ext cx="4910394" cy="5759777"/>
          </a:xfrm>
          <a:solidFill>
            <a:schemeClr val="bg2"/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vert="horz" lIns="91440" tIns="45720" rIns="91440" bIns="45720" rtlCol="0" anchor="ctr" anchorCtr="0">
            <a:noAutofit/>
          </a:bodyPr>
          <a:lstStyle>
            <a:lvl1pPr>
              <a:defRPr lang="en-US" sz="18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lang="en-US" sz="18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lang="en-US" sz="16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lang="en-US" sz="16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lang="en-US" sz="14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marL="0" lvl="0" indent="0" algn="ctr" rtl="0">
              <a:buNone/>
            </a:pPr>
            <a:r>
              <a:rPr lang="ru-RU" noProof="0"/>
              <a:t>Щелкните, чтобы изменить стили текста образца слайда</a:t>
            </a:r>
          </a:p>
          <a:p>
            <a:pPr marL="0" lvl="1" indent="0" algn="ctr" rtl="0">
              <a:buNone/>
            </a:pPr>
            <a:r>
              <a:rPr lang="ru-RU" noProof="0"/>
              <a:t>Второй уровень</a:t>
            </a:r>
          </a:p>
          <a:p>
            <a:pPr marL="0" lvl="2" indent="0" algn="ctr" rtl="0">
              <a:buNone/>
            </a:pPr>
            <a:r>
              <a:rPr lang="ru-RU" noProof="0"/>
              <a:t>Третий уровень</a:t>
            </a:r>
          </a:p>
          <a:p>
            <a:pPr marL="0" lvl="3" indent="0" algn="ctr" rtl="0">
              <a:buNone/>
            </a:pPr>
            <a:r>
              <a:rPr lang="ru-RU" noProof="0"/>
              <a:t>Четвертый уровень</a:t>
            </a:r>
          </a:p>
          <a:p>
            <a:pPr marL="0" lvl="4" indent="0" algn="ctr" rtl="0">
              <a:buNone/>
            </a:pPr>
            <a:r>
              <a:rPr lang="ru-RU" noProof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686602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Рисунок, 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 title="Фоновая фигура"/>
          <p:cNvSpPr/>
          <p:nvPr/>
        </p:nvSpPr>
        <p:spPr>
          <a:xfrm>
            <a:off x="-1" y="376"/>
            <a:ext cx="6234898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1F430D42-50DC-4502-A3E8-251FE7F0809D}"/>
              </a:ext>
            </a:extLst>
          </p:cNvPr>
          <p:cNvSpPr/>
          <p:nvPr userDrawn="1"/>
        </p:nvSpPr>
        <p:spPr>
          <a:xfrm>
            <a:off x="507591" y="5289755"/>
            <a:ext cx="5270049" cy="1012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>
              <a:solidFill>
                <a:schemeClr val="accent3"/>
              </a:solidFill>
            </a:endParaRPr>
          </a:p>
        </p:txBody>
      </p:sp>
      <p:sp>
        <p:nvSpPr>
          <p:cNvPr id="11" name="Прямоугольник: Усеченные противолежащие углы 10">
            <a:extLst>
              <a:ext uri="{FF2B5EF4-FFF2-40B4-BE49-F238E27FC236}">
                <a16:creationId xmlns:a16="http://schemas.microsoft.com/office/drawing/2014/main" id="{836AFDEB-3C72-49E0-9B45-DC9EFBA6587F}"/>
              </a:ext>
            </a:extLst>
          </p:cNvPr>
          <p:cNvSpPr/>
          <p:nvPr userDrawn="1"/>
        </p:nvSpPr>
        <p:spPr bwMode="white">
          <a:xfrm>
            <a:off x="507591" y="409286"/>
            <a:ext cx="5270049" cy="4732985"/>
          </a:xfrm>
          <a:prstGeom prst="snip2DiagRect">
            <a:avLst>
              <a:gd name="adj1" fmla="val 0"/>
              <a:gd name="adj2" fmla="val 10697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930776" y="477366"/>
            <a:ext cx="4644000" cy="1341602"/>
          </a:xfrm>
        </p:spPr>
        <p:txBody>
          <a:bodyPr rtlCol="0" anchor="ctr" anchorCtr="0">
            <a:normAutofit/>
          </a:bodyPr>
          <a:lstStyle>
            <a:lvl1pPr algn="ctr"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/>
              <a:t>Щелкните, чтобы изменить стиль образца заголовка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6930775" y="1966451"/>
            <a:ext cx="4644001" cy="4388615"/>
          </a:xfrm>
        </p:spPr>
        <p:txBody>
          <a:bodyPr rtlCol="0"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07591" y="6453386"/>
            <a:ext cx="1204572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3E1B4021-ECDC-4475-A884-CD498E39A432}" type="datetime1">
              <a:rPr lang="ru-RU" noProof="0" smtClean="0"/>
              <a:t>11.09.2022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403965" y="6453386"/>
            <a:ext cx="2373675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Добавить нижний колонтитул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9" name="Прямоугольник 8" title="Разделительная линия"/>
          <p:cNvSpPr/>
          <p:nvPr/>
        </p:nvSpPr>
        <p:spPr>
          <a:xfrm>
            <a:off x="6234897" y="-376"/>
            <a:ext cx="144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Г-образная фигура 11">
            <a:extLst>
              <a:ext uri="{FF2B5EF4-FFF2-40B4-BE49-F238E27FC236}">
                <a16:creationId xmlns:a16="http://schemas.microsoft.com/office/drawing/2014/main" id="{26A5AA85-E28D-4647-B000-742C83A8047D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6845770" y="372071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>
              <a:solidFill>
                <a:schemeClr val="tx2"/>
              </a:solidFill>
            </a:endParaRPr>
          </a:p>
        </p:txBody>
      </p:sp>
      <p:sp>
        <p:nvSpPr>
          <p:cNvPr id="13" name="Г-образная фигура 12">
            <a:extLst>
              <a:ext uri="{FF2B5EF4-FFF2-40B4-BE49-F238E27FC236}">
                <a16:creationId xmlns:a16="http://schemas.microsoft.com/office/drawing/2014/main" id="{C3CD9875-0A2E-4F4D-ACB7-87DD98EED9D0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11058438" y="5819525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>
              <a:solidFill>
                <a:schemeClr val="tx2"/>
              </a:solidFill>
            </a:endParaRPr>
          </a:p>
        </p:txBody>
      </p:sp>
      <p:sp>
        <p:nvSpPr>
          <p:cNvPr id="10" name="Рисунок 9">
            <a:extLst>
              <a:ext uri="{FF2B5EF4-FFF2-40B4-BE49-F238E27FC236}">
                <a16:creationId xmlns:a16="http://schemas.microsoft.com/office/drawing/2014/main" id="{3BDA3A4D-2561-4EEB-8787-E1A65256575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06245" y="668595"/>
            <a:ext cx="4646651" cy="4198373"/>
          </a:xfrm>
          <a:prstGeom prst="snip2DiagRect">
            <a:avLst>
              <a:gd name="adj1" fmla="val 0"/>
              <a:gd name="adj2" fmla="val 10300"/>
            </a:avLst>
          </a:prstGeom>
          <a:ln w="38100">
            <a:solidFill>
              <a:schemeClr val="bg1"/>
            </a:solidFill>
          </a:ln>
          <a:effectLst>
            <a:innerShdw blurRad="114300">
              <a:prstClr val="black"/>
            </a:innerShdw>
          </a:effectLst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id="{FBB32A6B-92AA-4208-9120-FFC166CE75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0275" y="5352418"/>
            <a:ext cx="5148000" cy="900000"/>
          </a:xfrm>
          <a:solidFill>
            <a:schemeClr val="bg2"/>
          </a:solidFill>
          <a:effectLst>
            <a:innerShdw blurRad="114300">
              <a:prstClr val="black">
                <a:alpha val="34000"/>
              </a:prstClr>
            </a:innerShdw>
          </a:effectLst>
        </p:spPr>
        <p:txBody>
          <a:bodyPr rtlCol="0" anchor="ctr" anchorCtr="0"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accent3"/>
                </a:solidFill>
              </a:defRPr>
            </a:lvl1pPr>
            <a:lvl2pPr marL="530352" indent="0" algn="ctr">
              <a:buFont typeface="Arial" panose="020B0604020202020204" pitchFamily="34" charset="0"/>
              <a:buNone/>
              <a:defRPr sz="1800">
                <a:solidFill>
                  <a:schemeClr val="accent3"/>
                </a:solidFill>
              </a:defRPr>
            </a:lvl2pPr>
            <a:lvl3pPr marL="987552" indent="0" algn="ctr">
              <a:buFont typeface="Arial" panose="020B0604020202020204" pitchFamily="34" charset="0"/>
              <a:buNone/>
              <a:defRPr sz="1600">
                <a:solidFill>
                  <a:schemeClr val="accent3"/>
                </a:solidFill>
              </a:defRPr>
            </a:lvl3pPr>
            <a:lvl4pPr marL="1444752" indent="0" algn="ctr">
              <a:buFont typeface="Arial" panose="020B0604020202020204" pitchFamily="34" charset="0"/>
              <a:buNone/>
              <a:defRPr sz="1600">
                <a:solidFill>
                  <a:schemeClr val="accent3"/>
                </a:solidFill>
              </a:defRPr>
            </a:lvl4pPr>
            <a:lvl5pPr marL="1901952" indent="0" algn="ctr">
              <a:buFont typeface="Arial" panose="020B0604020202020204" pitchFamily="34" charset="0"/>
              <a:buNone/>
              <a:defRPr sz="1400">
                <a:solidFill>
                  <a:schemeClr val="accent3"/>
                </a:solidFill>
              </a:defRPr>
            </a:lvl5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20" name="Г-образная фигура 19">
            <a:extLst>
              <a:ext uri="{FF2B5EF4-FFF2-40B4-BE49-F238E27FC236}">
                <a16:creationId xmlns:a16="http://schemas.microsoft.com/office/drawing/2014/main" id="{CC096F9F-3AD4-4FC8-823F-DBD962E2E1C6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11021316" y="361496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>
              <a:solidFill>
                <a:schemeClr val="tx2"/>
              </a:solidFill>
            </a:endParaRPr>
          </a:p>
        </p:txBody>
      </p:sp>
      <p:sp>
        <p:nvSpPr>
          <p:cNvPr id="21" name="Г-образная фигура 20">
            <a:extLst>
              <a:ext uri="{FF2B5EF4-FFF2-40B4-BE49-F238E27FC236}">
                <a16:creationId xmlns:a16="http://schemas.microsoft.com/office/drawing/2014/main" id="{9CFFEAD0-9992-49A8-A068-3357E08CD7C0}"/>
              </a:ext>
            </a:extLst>
          </p:cNvPr>
          <p:cNvSpPr>
            <a:spLocks noChangeAspect="1"/>
          </p:cNvSpPr>
          <p:nvPr userDrawn="1"/>
        </p:nvSpPr>
        <p:spPr>
          <a:xfrm>
            <a:off x="6865431" y="5819524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>
              <a:solidFill>
                <a:schemeClr val="tx2"/>
              </a:solidFill>
            </a:endParaRPr>
          </a:p>
        </p:txBody>
      </p: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D470145D-417E-4648-AB08-0A7974A629E0}"/>
              </a:ext>
            </a:extLst>
          </p:cNvPr>
          <p:cNvCxnSpPr/>
          <p:nvPr userDrawn="1"/>
        </p:nvCxnSpPr>
        <p:spPr>
          <a:xfrm>
            <a:off x="7118556" y="1789472"/>
            <a:ext cx="4284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2821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 title="Фоновая фигура"/>
          <p:cNvSpPr/>
          <p:nvPr/>
        </p:nvSpPr>
        <p:spPr>
          <a:xfrm>
            <a:off x="-1" y="376"/>
            <a:ext cx="6234898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угольник: Усеченные противолежащие углы 10">
            <a:extLst>
              <a:ext uri="{FF2B5EF4-FFF2-40B4-BE49-F238E27FC236}">
                <a16:creationId xmlns:a16="http://schemas.microsoft.com/office/drawing/2014/main" id="{836AFDEB-3C72-49E0-9B45-DC9EFBA6587F}"/>
              </a:ext>
            </a:extLst>
          </p:cNvPr>
          <p:cNvSpPr/>
          <p:nvPr userDrawn="1"/>
        </p:nvSpPr>
        <p:spPr bwMode="white">
          <a:xfrm>
            <a:off x="507591" y="409286"/>
            <a:ext cx="5270049" cy="5945780"/>
          </a:xfrm>
          <a:prstGeom prst="snip2DiagRect">
            <a:avLst>
              <a:gd name="adj1" fmla="val 0"/>
              <a:gd name="adj2" fmla="val 10697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930776" y="477366"/>
            <a:ext cx="4644000" cy="1341602"/>
          </a:xfrm>
        </p:spPr>
        <p:txBody>
          <a:bodyPr rtlCol="0" anchor="ctr" anchorCtr="0">
            <a:normAutofit/>
          </a:bodyPr>
          <a:lstStyle>
            <a:lvl1pPr algn="ctr"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/>
              <a:t>Щелкните, чтобы изменить стиль образца заголовка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6930775" y="1966451"/>
            <a:ext cx="4644001" cy="4388615"/>
          </a:xfrm>
        </p:spPr>
        <p:txBody>
          <a:bodyPr rtlCol="0"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07591" y="6453386"/>
            <a:ext cx="1204572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815EBB8A-1AF8-4C12-9237-3687E5AA4F29}" type="datetime1">
              <a:rPr lang="ru-RU" noProof="0" smtClean="0"/>
              <a:t>11.09.2022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403965" y="6453386"/>
            <a:ext cx="2373675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Добавить нижний колонтитул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9" name="Прямоугольник 8" title="Разделительная линия"/>
          <p:cNvSpPr/>
          <p:nvPr/>
        </p:nvSpPr>
        <p:spPr>
          <a:xfrm>
            <a:off x="6234897" y="-376"/>
            <a:ext cx="144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Г-образная фигура 11">
            <a:extLst>
              <a:ext uri="{FF2B5EF4-FFF2-40B4-BE49-F238E27FC236}">
                <a16:creationId xmlns:a16="http://schemas.microsoft.com/office/drawing/2014/main" id="{26A5AA85-E28D-4647-B000-742C83A8047D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6845770" y="372071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>
              <a:solidFill>
                <a:schemeClr val="tx2"/>
              </a:solidFill>
            </a:endParaRPr>
          </a:p>
        </p:txBody>
      </p:sp>
      <p:sp>
        <p:nvSpPr>
          <p:cNvPr id="13" name="Г-образная фигура 12">
            <a:extLst>
              <a:ext uri="{FF2B5EF4-FFF2-40B4-BE49-F238E27FC236}">
                <a16:creationId xmlns:a16="http://schemas.microsoft.com/office/drawing/2014/main" id="{C3CD9875-0A2E-4F4D-ACB7-87DD98EED9D0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11058438" y="5819525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>
              <a:solidFill>
                <a:schemeClr val="tx2"/>
              </a:solidFill>
            </a:endParaRPr>
          </a:p>
        </p:txBody>
      </p:sp>
      <p:sp>
        <p:nvSpPr>
          <p:cNvPr id="19" name="Рисунок 18">
            <a:extLst>
              <a:ext uri="{FF2B5EF4-FFF2-40B4-BE49-F238E27FC236}">
                <a16:creationId xmlns:a16="http://schemas.microsoft.com/office/drawing/2014/main" id="{D57F3340-8A42-40F0-BF5B-EEF6E3E88E6E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806246" y="668595"/>
            <a:ext cx="4646651" cy="5383413"/>
          </a:xfrm>
          <a:custGeom>
            <a:avLst/>
            <a:gdLst>
              <a:gd name="connsiteX0" fmla="*/ 0 w 4646651"/>
              <a:gd name="connsiteY0" fmla="*/ 0 h 5383413"/>
              <a:gd name="connsiteX1" fmla="*/ 4168046 w 4646651"/>
              <a:gd name="connsiteY1" fmla="*/ 0 h 5383413"/>
              <a:gd name="connsiteX2" fmla="*/ 4646651 w 4646651"/>
              <a:gd name="connsiteY2" fmla="*/ 478605 h 5383413"/>
              <a:gd name="connsiteX3" fmla="*/ 4646651 w 4646651"/>
              <a:gd name="connsiteY3" fmla="*/ 5383413 h 5383413"/>
              <a:gd name="connsiteX4" fmla="*/ 478605 w 4646651"/>
              <a:gd name="connsiteY4" fmla="*/ 5383413 h 5383413"/>
              <a:gd name="connsiteX5" fmla="*/ 0 w 4646651"/>
              <a:gd name="connsiteY5" fmla="*/ 4904808 h 5383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6651" h="5383413">
                <a:moveTo>
                  <a:pt x="0" y="0"/>
                </a:moveTo>
                <a:lnTo>
                  <a:pt x="4168046" y="0"/>
                </a:lnTo>
                <a:lnTo>
                  <a:pt x="4646651" y="478605"/>
                </a:lnTo>
                <a:lnTo>
                  <a:pt x="4646651" y="5383413"/>
                </a:lnTo>
                <a:lnTo>
                  <a:pt x="478605" y="5383413"/>
                </a:lnTo>
                <a:lnTo>
                  <a:pt x="0" y="4904808"/>
                </a:lnTo>
                <a:close/>
              </a:path>
            </a:pathLst>
          </a:custGeom>
          <a:ln w="57150">
            <a:solidFill>
              <a:schemeClr val="bg1"/>
            </a:solidFill>
          </a:ln>
        </p:spPr>
        <p:txBody>
          <a:bodyPr wrap="square" rtlCol="0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20" name="Г-образная фигура 19">
            <a:extLst>
              <a:ext uri="{FF2B5EF4-FFF2-40B4-BE49-F238E27FC236}">
                <a16:creationId xmlns:a16="http://schemas.microsoft.com/office/drawing/2014/main" id="{CC096F9F-3AD4-4FC8-823F-DBD962E2E1C6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11021316" y="361496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>
              <a:solidFill>
                <a:schemeClr val="tx2"/>
              </a:solidFill>
            </a:endParaRPr>
          </a:p>
        </p:txBody>
      </p:sp>
      <p:sp>
        <p:nvSpPr>
          <p:cNvPr id="21" name="Г-образная фигура 20">
            <a:extLst>
              <a:ext uri="{FF2B5EF4-FFF2-40B4-BE49-F238E27FC236}">
                <a16:creationId xmlns:a16="http://schemas.microsoft.com/office/drawing/2014/main" id="{9CFFEAD0-9992-49A8-A068-3357E08CD7C0}"/>
              </a:ext>
            </a:extLst>
          </p:cNvPr>
          <p:cNvSpPr>
            <a:spLocks noChangeAspect="1"/>
          </p:cNvSpPr>
          <p:nvPr userDrawn="1"/>
        </p:nvSpPr>
        <p:spPr>
          <a:xfrm>
            <a:off x="6865431" y="5819524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>
              <a:solidFill>
                <a:schemeClr val="tx2"/>
              </a:solidFill>
            </a:endParaRPr>
          </a:p>
        </p:txBody>
      </p: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D470145D-417E-4648-AB08-0A7974A629E0}"/>
              </a:ext>
            </a:extLst>
          </p:cNvPr>
          <p:cNvCxnSpPr/>
          <p:nvPr userDrawn="1"/>
        </p:nvCxnSpPr>
        <p:spPr>
          <a:xfrm>
            <a:off x="7118556" y="1789472"/>
            <a:ext cx="4284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5789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 bwMode="blackWhite">
      <p:bgPr>
        <a:gradFill flip="none" rotWithShape="1">
          <a:gsLst>
            <a:gs pos="0">
              <a:schemeClr val="bg2">
                <a:lumMod val="50000"/>
              </a:schemeClr>
            </a:gs>
            <a:gs pos="33000">
              <a:schemeClr val="bg2"/>
            </a:gs>
            <a:gs pos="66000">
              <a:schemeClr val="bg2">
                <a:lumMod val="75000"/>
              </a:schemeClr>
            </a:gs>
            <a:gs pos="97000">
              <a:schemeClr val="bg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765025" y="1301360"/>
            <a:ext cx="9612971" cy="2852737"/>
          </a:xfrm>
        </p:spPr>
        <p:txBody>
          <a:bodyPr rtlCol="0" anchor="b">
            <a:normAutofit/>
          </a:bodyPr>
          <a:lstStyle>
            <a:lvl1pPr algn="r">
              <a:defRPr sz="7200" cap="none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/>
              <a:t>Щелкните, чтобы изменить стиль образца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765025" y="4216328"/>
            <a:ext cx="9612971" cy="1143324"/>
          </a:xfrm>
        </p:spPr>
        <p:txBody>
          <a:bodyPr rtlCol="0"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63685FE-3268-48AD-A3D0-612A5D53B7F2}" type="datetime1">
              <a:rPr lang="ru-RU" noProof="0" smtClean="0"/>
              <a:t>11.09.2022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 rtlCol="0"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/>
              <a:t>Добавить нижний колонтитул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9" name="Г-образная фигура 8">
            <a:extLst>
              <a:ext uri="{FF2B5EF4-FFF2-40B4-BE49-F238E27FC236}">
                <a16:creationId xmlns:a16="http://schemas.microsoft.com/office/drawing/2014/main" id="{BF5B4C6D-2825-4690-8D32-39CBF5E0F7E6}"/>
              </a:ext>
            </a:extLst>
          </p:cNvPr>
          <p:cNvSpPr/>
          <p:nvPr userDrawn="1"/>
        </p:nvSpPr>
        <p:spPr>
          <a:xfrm rot="10800000" flipV="1">
            <a:off x="8532326" y="1820272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8" name="Г-образная фигура 7">
            <a:extLst>
              <a:ext uri="{FF2B5EF4-FFF2-40B4-BE49-F238E27FC236}">
                <a16:creationId xmlns:a16="http://schemas.microsoft.com/office/drawing/2014/main" id="{DFD43940-6D78-4E75-BDB6-8792768BB894}"/>
              </a:ext>
            </a:extLst>
          </p:cNvPr>
          <p:cNvSpPr/>
          <p:nvPr userDrawn="1"/>
        </p:nvSpPr>
        <p:spPr>
          <a:xfrm flipH="1">
            <a:off x="8286318" y="1685652"/>
            <a:ext cx="3152309" cy="4408489"/>
          </a:xfrm>
          <a:prstGeom prst="corner">
            <a:avLst>
              <a:gd name="adj1" fmla="val 5837"/>
              <a:gd name="adj2" fmla="val 6502"/>
            </a:avLst>
          </a:prstGeom>
          <a:solidFill>
            <a:srgbClr val="EFEDE3"/>
          </a:solidFill>
          <a:ln>
            <a:solidFill>
              <a:srgbClr val="EFEDE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1592144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>
            <a:normAutofit/>
          </a:bodyPr>
          <a:lstStyle>
            <a:lvl1pPr>
              <a:defRPr sz="480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/>
              <a:t>Щелкните, чтобы изменить стиль образца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 hasCustomPrompt="1"/>
          </p:nvPr>
        </p:nvSpPr>
        <p:spPr>
          <a:xfrm>
            <a:off x="1371600" y="2285999"/>
            <a:ext cx="4447786" cy="3581401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6525403" y="2285999"/>
            <a:ext cx="4447786" cy="3581401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01EA4EA-8955-4DEA-AFE7-198E25A13620}" type="datetime1">
              <a:rPr lang="ru-RU" noProof="0" smtClean="0"/>
              <a:t>11.09.2022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968850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 title="Боковая панель">
            <a:extLst>
              <a:ext uri="{FF2B5EF4-FFF2-40B4-BE49-F238E27FC236}">
                <a16:creationId xmlns:a16="http://schemas.microsoft.com/office/drawing/2014/main" id="{FFA7AFEF-D97A-4A94-A884-7F95E91332B7}"/>
              </a:ext>
            </a:extLst>
          </p:cNvPr>
          <p:cNvSpPr/>
          <p:nvPr userDrawn="1"/>
        </p:nvSpPr>
        <p:spPr>
          <a:xfrm>
            <a:off x="622095" y="0"/>
            <a:ext cx="144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rtl="0"/>
            <a:fld id="{FEB98958-3A71-42AD-9588-A0320F8DA8CC}" type="datetime1">
              <a:rPr lang="ru-RU" noProof="0" smtClean="0"/>
              <a:t>11.09.2022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/>
              <a:t>Добавить нижний колонтитул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9" name="Прямоугольник 8" title="Боковая панель"/>
          <p:cNvSpPr/>
          <p:nvPr/>
        </p:nvSpPr>
        <p:spPr>
          <a:xfrm>
            <a:off x="478095" y="376"/>
            <a:ext cx="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56303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0" r:id="rId2"/>
    <p:sldLayoutId id="2147483662" r:id="rId3"/>
    <p:sldLayoutId id="2147483668" r:id="rId4"/>
    <p:sldLayoutId id="2147483671" r:id="rId5"/>
    <p:sldLayoutId id="2147483669" r:id="rId6"/>
    <p:sldLayoutId id="2147483672" r:id="rId7"/>
    <p:sldLayoutId id="2147483663" r:id="rId8"/>
    <p:sldLayoutId id="2147483664" r:id="rId9"/>
    <p:sldLayoutId id="2147483665" r:id="rId10"/>
    <p:sldLayoutId id="2147483666" r:id="rId11"/>
    <p:sldLayoutId id="2147483673" r:id="rId12"/>
    <p:sldLayoutId id="2147483667" r:id="rId13"/>
  </p:sldLayoutIdLst>
  <p:hf sldNum="0"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Arial" panose="020B0604020202020204" pitchFamily="34" charset="0"/>
        <a:buChar char="•"/>
        <a:defRPr sz="24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873252" indent="-34290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24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30452" indent="-34290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787652" indent="-34290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187702" indent="-28575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1889FE-7B85-40C7-8441-909223A9B3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ru-RU" dirty="0"/>
              <a:t>Информатика</a:t>
            </a:r>
            <a:br>
              <a:rPr lang="ru-RU" dirty="0"/>
            </a:br>
            <a:r>
              <a:rPr lang="ru-RU" dirty="0"/>
              <a:t> Практикум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87DC842-2DF4-46F3-AEC5-E38386DA68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0006" y="4897053"/>
            <a:ext cx="11500427" cy="1086237"/>
          </a:xfrm>
        </p:spPr>
        <p:txBody>
          <a:bodyPr rtlCol="0">
            <a:normAutofit/>
          </a:bodyPr>
          <a:lstStyle/>
          <a:p>
            <a:pPr rtl="0"/>
            <a:r>
              <a:rPr lang="ru-RU" dirty="0"/>
              <a:t>Язык программирования </a:t>
            </a:r>
            <a:r>
              <a:rPr lang="en-US" dirty="0"/>
              <a:t>C++</a:t>
            </a:r>
            <a:endParaRPr lang="ru-RU" dirty="0"/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52CA5146-27ED-A8C9-43CC-EE00C6748445}"/>
              </a:ext>
            </a:extLst>
          </p:cNvPr>
          <p:cNvSpPr txBox="1">
            <a:spLocks/>
          </p:cNvSpPr>
          <p:nvPr/>
        </p:nvSpPr>
        <p:spPr>
          <a:xfrm>
            <a:off x="7509715" y="6314881"/>
            <a:ext cx="4682285" cy="10862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3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Виденин Сергей Александрович</a:t>
            </a:r>
          </a:p>
        </p:txBody>
      </p:sp>
    </p:spTree>
    <p:extLst>
      <p:ext uri="{BB962C8B-B14F-4D97-AF65-F5344CB8AC3E}">
        <p14:creationId xmlns:p14="http://schemas.microsoft.com/office/powerpoint/2010/main" val="2461678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7D98C7-0384-1A61-D036-424641ED2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Безопасные преобразования: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663AA607-A813-3829-0973-F38C017E2BA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31076" y="2493688"/>
            <a:ext cx="10960924" cy="2484711"/>
          </a:xfrm>
        </p:spPr>
      </p:pic>
    </p:spTree>
    <p:extLst>
      <p:ext uri="{BB962C8B-B14F-4D97-AF65-F5344CB8AC3E}">
        <p14:creationId xmlns:p14="http://schemas.microsoft.com/office/powerpoint/2010/main" val="32180748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3B7DF2-3741-32BA-16A2-3366074B0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Константы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D192FD3-2DCC-A7B0-A9C9-4E06E51CDE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Константа определяется практически также, как и переменная за тем исключением, что в начале определения константы идет ключевое слово </a:t>
            </a:r>
            <a:r>
              <a:rPr lang="ru-RU" dirty="0" err="1"/>
              <a:t>const</a:t>
            </a:r>
            <a:r>
              <a:rPr lang="ru-RU" dirty="0"/>
              <a:t>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Если же мы захотим после определения константы присвоить ей некоторое значение, то компилятор не сможет скомпилировать программу и выведет ошибку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FF1572A-DFD7-1575-8B10-8BBF252F86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2974144"/>
            <a:ext cx="5946948" cy="1721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3962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8260B8-3143-D32D-F03D-5F9527E19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Арифметические операции</a:t>
            </a:r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CA25E814-6C1A-252F-2DCA-E2638402F1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80766" y="1767551"/>
            <a:ext cx="8230467" cy="4863458"/>
          </a:xfrm>
        </p:spPr>
      </p:pic>
    </p:spTree>
    <p:extLst>
      <p:ext uri="{BB962C8B-B14F-4D97-AF65-F5344CB8AC3E}">
        <p14:creationId xmlns:p14="http://schemas.microsoft.com/office/powerpoint/2010/main" val="24054475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CCD9BED3-B47A-8C1C-ED3C-5AE0080458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2720" y="441562"/>
            <a:ext cx="9936480" cy="5974876"/>
          </a:xfrm>
        </p:spPr>
      </p:pic>
    </p:spTree>
    <p:extLst>
      <p:ext uri="{BB962C8B-B14F-4D97-AF65-F5344CB8AC3E}">
        <p14:creationId xmlns:p14="http://schemas.microsoft.com/office/powerpoint/2010/main" val="25277666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2B826E47-CC31-A048-18B1-EBE1AB3687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2176" y="2880836"/>
            <a:ext cx="8767647" cy="2666524"/>
          </a:xfrm>
        </p:spPr>
      </p:pic>
    </p:spTree>
    <p:extLst>
      <p:ext uri="{BB962C8B-B14F-4D97-AF65-F5344CB8AC3E}">
        <p14:creationId xmlns:p14="http://schemas.microsoft.com/office/powerpoint/2010/main" val="41610810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91B89E0B-B2A6-9D07-2BB9-83C698DA98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8160" y="276799"/>
            <a:ext cx="9109710" cy="6304402"/>
          </a:xfrm>
        </p:spPr>
      </p:pic>
    </p:spTree>
    <p:extLst>
      <p:ext uri="{BB962C8B-B14F-4D97-AF65-F5344CB8AC3E}">
        <p14:creationId xmlns:p14="http://schemas.microsoft.com/office/powerpoint/2010/main" val="39377624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C61F69-5761-432C-5872-C75E47741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Приоритет операции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7BF785-361A-3CA7-AB57-E83C70BDF3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endParaRPr lang="ru-RU" dirty="0"/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+ (инкремент), - (декремент)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* (умножение), / (деление), % (остаток от деления)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+ (сложение), - (вычитание)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1379262-0762-991C-ED77-4E9176461A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8498" y="3676035"/>
            <a:ext cx="8787404" cy="2938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0698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C7D1D8-AFAF-30D9-51F7-B9F900744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Условные выражения</a:t>
            </a:r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6C065F78-BF30-F84F-F731-9E11DBD94F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0927" y="2229960"/>
            <a:ext cx="10010146" cy="3500280"/>
          </a:xfrm>
        </p:spPr>
      </p:pic>
    </p:spTree>
    <p:extLst>
      <p:ext uri="{BB962C8B-B14F-4D97-AF65-F5344CB8AC3E}">
        <p14:creationId xmlns:p14="http://schemas.microsoft.com/office/powerpoint/2010/main" val="34117873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AC5C4DFA-F1EE-522A-AC1E-FE1B8472E0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65688" y="659487"/>
            <a:ext cx="10157670" cy="5539026"/>
          </a:xfrm>
        </p:spPr>
      </p:pic>
    </p:spTree>
    <p:extLst>
      <p:ext uri="{BB962C8B-B14F-4D97-AF65-F5344CB8AC3E}">
        <p14:creationId xmlns:p14="http://schemas.microsoft.com/office/powerpoint/2010/main" val="18391647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F41980-D942-9DE3-BF17-236671C5C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15629381-C3BC-D802-3FA5-4B1CA44DA3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39673" y="685800"/>
            <a:ext cx="10955159" cy="5486400"/>
          </a:xfrm>
        </p:spPr>
      </p:pic>
    </p:spTree>
    <p:extLst>
      <p:ext uri="{BB962C8B-B14F-4D97-AF65-F5344CB8AC3E}">
        <p14:creationId xmlns:p14="http://schemas.microsoft.com/office/powerpoint/2010/main" val="2609861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BDF258-FBDF-4B27-9629-7EDE5A44E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/>
              <a:t>План урока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276B044-A495-4FDE-B341-D8F787F3BA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endParaRPr lang="ru-RU" dirty="0"/>
          </a:p>
          <a:p>
            <a:pPr rtl="0"/>
            <a:r>
              <a:rPr lang="ru-RU" dirty="0"/>
              <a:t>Структура программы</a:t>
            </a:r>
          </a:p>
          <a:p>
            <a:pPr rtl="0"/>
            <a:r>
              <a:rPr lang="ru-RU" dirty="0"/>
              <a:t>Переменные</a:t>
            </a:r>
          </a:p>
          <a:p>
            <a:pPr rtl="0"/>
            <a:r>
              <a:rPr lang="ru-RU" dirty="0"/>
              <a:t>Типы данных</a:t>
            </a:r>
          </a:p>
          <a:p>
            <a:pPr rtl="0"/>
            <a:r>
              <a:rPr lang="ru-RU" dirty="0"/>
              <a:t>Статическая типизация и преобразования типов</a:t>
            </a:r>
          </a:p>
          <a:p>
            <a:pPr rtl="0"/>
            <a:r>
              <a:rPr lang="ru-RU" dirty="0"/>
              <a:t>Константы</a:t>
            </a:r>
          </a:p>
          <a:p>
            <a:pPr rtl="0"/>
            <a:r>
              <a:rPr lang="ru-RU" dirty="0"/>
              <a:t>Арифметические операции</a:t>
            </a:r>
          </a:p>
          <a:p>
            <a:pPr rtl="0"/>
            <a:r>
              <a:rPr lang="ru-RU" dirty="0"/>
              <a:t>Условные выражения</a:t>
            </a:r>
          </a:p>
        </p:txBody>
      </p:sp>
    </p:spTree>
    <p:extLst>
      <p:ext uri="{BB962C8B-B14F-4D97-AF65-F5344CB8AC3E}">
        <p14:creationId xmlns:p14="http://schemas.microsoft.com/office/powerpoint/2010/main" val="26845354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1E1731-1A78-5423-AA3C-B84326583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Операции присваивания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78BD55D-D01E-EDA8-13F5-7B2662901D6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6625"/>
          <a:stretch/>
        </p:blipFill>
        <p:spPr>
          <a:xfrm>
            <a:off x="2761962" y="2175551"/>
            <a:ext cx="6668076" cy="3656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7851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F88FF5-0C1A-56DA-4FD8-597CE346C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Ввод и вывод в консоли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45F2C52F-2939-7940-875E-AC75DC3EF7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1600" y="2002314"/>
            <a:ext cx="9718403" cy="3890486"/>
          </a:xfrm>
        </p:spPr>
      </p:pic>
    </p:spTree>
    <p:extLst>
      <p:ext uri="{BB962C8B-B14F-4D97-AF65-F5344CB8AC3E}">
        <p14:creationId xmlns:p14="http://schemas.microsoft.com/office/powerpoint/2010/main" val="26240481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9F8A11-27AD-4B25-289D-6922FB168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Считаем данные с консоли: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1F688AF6-C7C6-1557-BCF9-6C0D47D156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29119" y="1992347"/>
            <a:ext cx="10554881" cy="4179853"/>
          </a:xfrm>
        </p:spPr>
      </p:pic>
    </p:spTree>
    <p:extLst>
      <p:ext uri="{BB962C8B-B14F-4D97-AF65-F5344CB8AC3E}">
        <p14:creationId xmlns:p14="http://schemas.microsoft.com/office/powerpoint/2010/main" val="22739024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B3CF64-6A3B-B6E0-48F6-ADDEAD0EF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Пространства имен и </a:t>
            </a:r>
            <a:r>
              <a:rPr lang="en-US" dirty="0"/>
              <a:t>using</a:t>
            </a:r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EE9F021F-6DF9-3C61-61C9-3F5B87D653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73200" y="2066449"/>
            <a:ext cx="9245600" cy="3773449"/>
          </a:xfrm>
        </p:spPr>
      </p:pic>
    </p:spTree>
    <p:extLst>
      <p:ext uri="{BB962C8B-B14F-4D97-AF65-F5344CB8AC3E}">
        <p14:creationId xmlns:p14="http://schemas.microsoft.com/office/powerpoint/2010/main" val="2360753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CDF765-B75B-21D8-4BFC-265B133F4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Условные конструкции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8754CD45-F21B-6300-87DC-48516392B4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1600" y="1835944"/>
            <a:ext cx="6116532" cy="1862296"/>
          </a:xfr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E905145-6ED8-4E9A-39EF-95CD00ABC0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4313554"/>
            <a:ext cx="8122270" cy="2290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3855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D68454-41F4-28D2-C375-16A7D255B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C005B8C8-3580-7CF1-42C6-59F7764CFB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9200" y="685800"/>
            <a:ext cx="10529888" cy="5891500"/>
          </a:xfrm>
        </p:spPr>
      </p:pic>
    </p:spTree>
    <p:extLst>
      <p:ext uri="{BB962C8B-B14F-4D97-AF65-F5344CB8AC3E}">
        <p14:creationId xmlns:p14="http://schemas.microsoft.com/office/powerpoint/2010/main" val="7294835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06CE283F-5C02-7AEC-22FA-53901FEF2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Циклы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A846FCF-9078-38BB-E5CB-194BC20826D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</a:t>
            </a:r>
          </a:p>
          <a:p>
            <a:r>
              <a:rPr lang="en-US" dirty="0"/>
              <a:t>while</a:t>
            </a:r>
          </a:p>
          <a:p>
            <a:r>
              <a:rPr lang="en-US" dirty="0"/>
              <a:t>do...while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21872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BCAAA9A9-CEAA-C246-A010-BD826476D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Цикл </a:t>
            </a:r>
            <a:r>
              <a:rPr lang="en-US" dirty="0"/>
              <a:t>while</a:t>
            </a:r>
            <a:endParaRPr lang="ru-RU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C7791968-2415-4D9C-583C-6EB8E0BB82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Цикл </a:t>
            </a:r>
            <a:r>
              <a:rPr lang="ru-RU" dirty="0" err="1"/>
              <a:t>while</a:t>
            </a:r>
            <a:r>
              <a:rPr lang="ru-RU" dirty="0"/>
              <a:t> выполняет некоторый код, пока его условие истинно, то есть возвращает </a:t>
            </a:r>
            <a:r>
              <a:rPr lang="ru-RU" dirty="0" err="1"/>
              <a:t>true</a:t>
            </a:r>
            <a:r>
              <a:rPr lang="ru-RU" dirty="0"/>
              <a:t>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Он имеет следующее формальное определение: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CE436DC2-43B8-7902-8EDD-10E7BC33A7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4380949"/>
            <a:ext cx="7563087" cy="2227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9992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5505F7-0A9F-D7CE-8430-EAA2B961B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Цикл </a:t>
            </a:r>
            <a:r>
              <a:rPr lang="en-US" dirty="0"/>
              <a:t>for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8701AD4-059C-5947-F68F-BCF5BA7DCE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Цикл </a:t>
            </a:r>
            <a:r>
              <a:rPr lang="ru-RU" dirty="0" err="1"/>
              <a:t>for</a:t>
            </a:r>
            <a:r>
              <a:rPr lang="ru-RU" dirty="0"/>
              <a:t> имеет следующее формальное определение: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F6A50BF-3CAF-27E1-821D-9F7A1AA0B5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2873993"/>
            <a:ext cx="7169687" cy="1674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7095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D10C25-D484-B3FD-F5CC-746D5FCD6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Задачи на арифметику: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11C2B52-88D2-AA6A-1FBA-0AC8C7DA6F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Создать консольное приложение, которое рассчитывает площадь и периметр прямоугольника, стороны которого вводятся пользователем с клавиатуры.</a:t>
            </a:r>
          </a:p>
          <a:p>
            <a:r>
              <a:rPr lang="ru-RU" dirty="0"/>
              <a:t>Составить алгоритм увеличения всех трех, введённых с клавиатуры, переменных на 5,если среди них есть хотя бы две равные. В противном случае выдать ответ «равных нет».</a:t>
            </a:r>
          </a:p>
          <a:p>
            <a:r>
              <a:rPr lang="ru-RU" dirty="0"/>
              <a:t>Организовать ввод двухзначного натурального числа с клавиатуры. Программа должна определить наименьшую и наибольшую цифры, которые входят в состав данного натурального числа.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9878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6F5B4466-A33A-B92A-8B53-B19921EC3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Структура программы</a:t>
            </a:r>
          </a:p>
        </p:txBody>
      </p:sp>
      <p:pic>
        <p:nvPicPr>
          <p:cNvPr id="10" name="Объект 9">
            <a:extLst>
              <a:ext uri="{FF2B5EF4-FFF2-40B4-BE49-F238E27FC236}">
                <a16:creationId xmlns:a16="http://schemas.microsoft.com/office/drawing/2014/main" id="{9306EBC9-16BB-33F9-4345-01F5A554CC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5840" y="2790212"/>
            <a:ext cx="10889116" cy="2696187"/>
          </a:xfrm>
        </p:spPr>
      </p:pic>
    </p:spTree>
    <p:extLst>
      <p:ext uri="{BB962C8B-B14F-4D97-AF65-F5344CB8AC3E}">
        <p14:creationId xmlns:p14="http://schemas.microsoft.com/office/powerpoint/2010/main" val="22253592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6B0579-5F42-41D8-282E-27A855759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Задачи на циклы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A378936-5672-07D8-2E00-5D4B3D6741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953" y="1484671"/>
            <a:ext cx="11758047" cy="4382729"/>
          </a:xfrm>
        </p:spPr>
        <p:txBody>
          <a:bodyPr/>
          <a:lstStyle/>
          <a:p>
            <a:r>
              <a:rPr lang="ru-RU" dirty="0"/>
              <a:t>1.	Найдите сумму 1+2+3+…+ n, где число n вводится с клавиатуры.</a:t>
            </a:r>
          </a:p>
          <a:p>
            <a:r>
              <a:rPr lang="ru-RU" dirty="0"/>
              <a:t>2.	Даны натуральные числа от 35 до 87. Вывести на консоль те из них, которые при делении на 7 дают остаток 1, 2 или 5.</a:t>
            </a:r>
          </a:p>
          <a:p>
            <a:r>
              <a:rPr lang="ru-RU" dirty="0"/>
              <a:t>3.	В спортзал ежедневно приходит какое-то количество посетителей. Необходимо предложить пользователю ввести такие данные: сколько человек посетило спортзал за день, ввести возраст каждого посетителя и в итоге показать возраст самого старшего и самого молодого из них, а также посчитать средний возраст посетителей.</a:t>
            </a:r>
          </a:p>
          <a:p>
            <a:r>
              <a:rPr lang="ru-RU" dirty="0"/>
              <a:t>4.	На складе имеется определённое количество ящиков с яблоками (в нашем примере 15). Когда подъезжает машина для погрузки, попросить пользователя ввести, сколько ящиков загрузить в первую машину, во вторую и так далее, пока не закончатся ящики с яблоками. Предусмотреть тот случай, когда пользователь введёт количество ящиков больше, чем есть на складе.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8881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A1DD5C-1CFE-E084-2545-3E88A55BF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Переменные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969C8A-5987-E841-AB76-FAEE6ED3A4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84671"/>
            <a:ext cx="9601200" cy="5220929"/>
          </a:xfrm>
        </p:spPr>
        <p:txBody>
          <a:bodyPr/>
          <a:lstStyle/>
          <a:p>
            <a:pPr marL="0" indent="0">
              <a:buNone/>
            </a:pPr>
            <a:endParaRPr lang="ru-RU" sz="3200" dirty="0"/>
          </a:p>
          <a:p>
            <a:pPr marL="0" indent="0">
              <a:buNone/>
            </a:pPr>
            <a:r>
              <a:rPr lang="ru-RU" sz="3200" dirty="0"/>
              <a:t>Переменная имеет тип, имя и значение. </a:t>
            </a:r>
          </a:p>
          <a:p>
            <a:pPr marL="0" indent="0">
              <a:buNone/>
            </a:pPr>
            <a:endParaRPr lang="ru-RU" sz="3200" dirty="0"/>
          </a:p>
          <a:p>
            <a:pPr marL="0" indent="0">
              <a:buNone/>
            </a:pPr>
            <a:r>
              <a:rPr lang="ru-RU" sz="3200" dirty="0"/>
              <a:t>Тип определяет, какую информацию может хранить переменная.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9190792-8AB2-7167-D8EC-494FAA095F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4866004"/>
            <a:ext cx="6722174" cy="1608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47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B4D9B9-BF01-C990-73C9-81DB070BA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Инициализация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0A972FD9-061C-D738-242F-3FDB60A211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1600" y="2222659"/>
            <a:ext cx="10057751" cy="3731101"/>
          </a:xfrm>
        </p:spPr>
      </p:pic>
    </p:spTree>
    <p:extLst>
      <p:ext uri="{BB962C8B-B14F-4D97-AF65-F5344CB8AC3E}">
        <p14:creationId xmlns:p14="http://schemas.microsoft.com/office/powerpoint/2010/main" val="1834697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A08161-A75E-3287-08A8-8A19F6386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Инициализация по умолчанию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6551D85D-A473-1AA2-575A-811DD587FD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1600" y="1585974"/>
            <a:ext cx="8503920" cy="3686051"/>
          </a:xfr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1A2DAC0-F366-9CB0-77F6-7E48D3D217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7615" y="5003632"/>
            <a:ext cx="8395145" cy="1679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118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62E0FF-42CA-2435-836E-0ADB087C6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Изменение значения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C9E8FD7B-DBF6-C2F1-7637-43972225F9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61561" y="1976914"/>
            <a:ext cx="9468878" cy="4195286"/>
          </a:xfrm>
        </p:spPr>
      </p:pic>
    </p:spTree>
    <p:extLst>
      <p:ext uri="{BB962C8B-B14F-4D97-AF65-F5344CB8AC3E}">
        <p14:creationId xmlns:p14="http://schemas.microsoft.com/office/powerpoint/2010/main" val="4115480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E84C03-E811-7463-CE5E-6976CF066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Типы данных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CBA901-1206-0766-7944-CBE76F0E55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200" dirty="0"/>
              <a:t>Каждая переменная имеет определенный тип. </a:t>
            </a:r>
          </a:p>
          <a:p>
            <a:pPr marL="0" indent="0">
              <a:buNone/>
            </a:pPr>
            <a:endParaRPr lang="ru-RU" sz="3200" dirty="0"/>
          </a:p>
          <a:p>
            <a:pPr marL="0" indent="0">
              <a:buNone/>
            </a:pPr>
            <a:r>
              <a:rPr lang="ru-RU" sz="2800" dirty="0"/>
              <a:t>Тип определяет, какие значения может иметь переменная, какие операции с ней можно производить и сколько байт в памяти она будет занимать.</a:t>
            </a:r>
          </a:p>
          <a:p>
            <a:pPr marL="0" indent="0">
              <a:buNone/>
            </a:pPr>
            <a:endParaRPr lang="ru-RU" sz="3200" dirty="0"/>
          </a:p>
          <a:p>
            <a:pPr marL="0" indent="0">
              <a:buNone/>
            </a:pPr>
            <a:r>
              <a:rPr lang="en-US" sz="2800" b="1" dirty="0"/>
              <a:t>int: </a:t>
            </a:r>
            <a:r>
              <a:rPr lang="ru-RU" sz="2800" dirty="0"/>
              <a:t>представляет целое число</a:t>
            </a:r>
          </a:p>
          <a:p>
            <a:pPr marL="0" indent="0">
              <a:buNone/>
            </a:pPr>
            <a:r>
              <a:rPr lang="en-US" sz="2800" b="1" dirty="0"/>
              <a:t>float: </a:t>
            </a:r>
            <a:r>
              <a:rPr lang="ru-RU" sz="2800" dirty="0"/>
              <a:t>представляет вещественное число</a:t>
            </a:r>
          </a:p>
          <a:p>
            <a:pPr marL="0" indent="0">
              <a:buNone/>
            </a:pPr>
            <a:r>
              <a:rPr lang="en-US" sz="2800" b="1" dirty="0"/>
              <a:t>bool: </a:t>
            </a:r>
            <a:r>
              <a:rPr lang="ru-RU" sz="2800" dirty="0"/>
              <a:t>логический тип</a:t>
            </a:r>
          </a:p>
        </p:txBody>
      </p:sp>
    </p:spTree>
    <p:extLst>
      <p:ext uri="{BB962C8B-B14F-4D97-AF65-F5344CB8AC3E}">
        <p14:creationId xmlns:p14="http://schemas.microsoft.com/office/powerpoint/2010/main" val="2224332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61B95B-A42E-EADC-9490-F242168EC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Статическая типизация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A2B7BB3-9F4E-AE4A-E0B5-E6F39F619B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Ряд преобразований компилятор может производить неявно, то есть автоматически. Например: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8566050-CABE-BE47-D917-CF7853D71C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2476500"/>
            <a:ext cx="10511790" cy="339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690838"/>
      </p:ext>
    </p:extLst>
  </p:cSld>
  <p:clrMapOvr>
    <a:masterClrMapping/>
  </p:clrMapOvr>
</p:sld>
</file>

<file path=ppt/theme/theme1.xml><?xml version="1.0" encoding="utf-8"?>
<a:theme xmlns:a="http://schemas.openxmlformats.org/drawingml/2006/main" name="Обрезка">
  <a:themeElements>
    <a:clrScheme name="Custom 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76923C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9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63067216_TF22874644_Win32" id="{4DAF3BBA-8C29-4108-B894-5B926806EE1F}" vid="{051E73F7-E795-458C-825C-84A41F447C59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4" ma:contentTypeDescription="Create a new document." ma:contentTypeScope="" ma:versionID="2d714a3296df14eba7a100bb665443ca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49549bf45bfbbfb6cffed527380e77e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3E2FB8F-FBDB-405A-A6AC-9CF7C859199D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7FC2BBCC-A5B7-4DDE-8795-98160FD34D4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5BF0FE3-3D8D-448F-9BC3-1FD016A859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Коллекционные карточки</Template>
  <TotalTime>135</TotalTime>
  <Words>497</Words>
  <Application>Microsoft Office PowerPoint</Application>
  <PresentationFormat>Широкоэкранный</PresentationFormat>
  <Paragraphs>75</Paragraphs>
  <Slides>30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5" baseType="lpstr">
      <vt:lpstr>Arial</vt:lpstr>
      <vt:lpstr>Calibri</vt:lpstr>
      <vt:lpstr>Franklin Gothic Book</vt:lpstr>
      <vt:lpstr>Impact</vt:lpstr>
      <vt:lpstr>Обрезка</vt:lpstr>
      <vt:lpstr>Информатика  Практикум</vt:lpstr>
      <vt:lpstr>План урока</vt:lpstr>
      <vt:lpstr>Структура программы</vt:lpstr>
      <vt:lpstr>Переменные</vt:lpstr>
      <vt:lpstr>Инициализация</vt:lpstr>
      <vt:lpstr>Инициализация по умолчанию</vt:lpstr>
      <vt:lpstr>Изменение значения</vt:lpstr>
      <vt:lpstr>Типы данных</vt:lpstr>
      <vt:lpstr>Статическая типизация</vt:lpstr>
      <vt:lpstr>Безопасные преобразования:</vt:lpstr>
      <vt:lpstr>Константы</vt:lpstr>
      <vt:lpstr>Арифметические операции</vt:lpstr>
      <vt:lpstr>Презентация PowerPoint</vt:lpstr>
      <vt:lpstr>Презентация PowerPoint</vt:lpstr>
      <vt:lpstr>Презентация PowerPoint</vt:lpstr>
      <vt:lpstr>Приоритет операции </vt:lpstr>
      <vt:lpstr>Условные выражения</vt:lpstr>
      <vt:lpstr>Презентация PowerPoint</vt:lpstr>
      <vt:lpstr>Презентация PowerPoint</vt:lpstr>
      <vt:lpstr>Операции присваивания</vt:lpstr>
      <vt:lpstr>Ввод и вывод в консоли</vt:lpstr>
      <vt:lpstr>Считаем данные с консоли:</vt:lpstr>
      <vt:lpstr>Пространства имен и using</vt:lpstr>
      <vt:lpstr>Условные конструкции</vt:lpstr>
      <vt:lpstr>Презентация PowerPoint</vt:lpstr>
      <vt:lpstr>Циклы</vt:lpstr>
      <vt:lpstr>Цикл while</vt:lpstr>
      <vt:lpstr>Цикл for</vt:lpstr>
      <vt:lpstr>Задачи на арифметику:</vt:lpstr>
      <vt:lpstr>Задачи на циклы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 Практикум</dc:title>
  <dc:creator>Сергей Виденин</dc:creator>
  <cp:lastModifiedBy>Сергей Виденин</cp:lastModifiedBy>
  <cp:revision>2</cp:revision>
  <dcterms:created xsi:type="dcterms:W3CDTF">2022-09-04T17:00:53Z</dcterms:created>
  <dcterms:modified xsi:type="dcterms:W3CDTF">2022-09-11T20:53:43Z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