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08B31-2E56-4F4B-AD4C-6317BDA41A57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E41ED-D910-4A7F-9504-5DB6C92376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5469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08B31-2E56-4F4B-AD4C-6317BDA41A57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E41ED-D910-4A7F-9504-5DB6C92376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3412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08B31-2E56-4F4B-AD4C-6317BDA41A57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E41ED-D910-4A7F-9504-5DB6C92376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831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08B31-2E56-4F4B-AD4C-6317BDA41A57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E41ED-D910-4A7F-9504-5DB6C92376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0691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08B31-2E56-4F4B-AD4C-6317BDA41A57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E41ED-D910-4A7F-9504-5DB6C92376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231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08B31-2E56-4F4B-AD4C-6317BDA41A57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E41ED-D910-4A7F-9504-5DB6C92376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060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08B31-2E56-4F4B-AD4C-6317BDA41A57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E41ED-D910-4A7F-9504-5DB6C92376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09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08B31-2E56-4F4B-AD4C-6317BDA41A57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E41ED-D910-4A7F-9504-5DB6C92376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777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08B31-2E56-4F4B-AD4C-6317BDA41A57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E41ED-D910-4A7F-9504-5DB6C92376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9488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08B31-2E56-4F4B-AD4C-6317BDA41A57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E41ED-D910-4A7F-9504-5DB6C92376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813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08B31-2E56-4F4B-AD4C-6317BDA41A57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E41ED-D910-4A7F-9504-5DB6C92376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528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08B31-2E56-4F4B-AD4C-6317BDA41A57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E41ED-D910-4A7F-9504-5DB6C92376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45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Функции и рекурсия.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Рекурсивные функции - это функции, которые вызывают сами себя.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128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Представим себе, что у нас есть миллиард человек (это будущие экземпляры функции), сидящих в ряд, и у каждого из них есть листочек для записи (это его локальная память). Нам нужно произносить числа и написать инструкцию для людей так, чтобы они в итоге сказали все числа из последовательности в обратном порядке. Пусть каждый из них будет записывать на </a:t>
            </a:r>
            <a:r>
              <a:rPr lang="ru-RU" dirty="0" err="1"/>
              <a:t>своем</a:t>
            </a:r>
            <a:r>
              <a:rPr lang="ru-RU" dirty="0"/>
              <a:t> листочке только одно число. Тогда инструкция для человека будет выглядеть так:</a:t>
            </a:r>
          </a:p>
          <a:p>
            <a:r>
              <a:rPr lang="ru-RU" dirty="0"/>
              <a:t>1)     Запиши названное число</a:t>
            </a:r>
          </a:p>
          <a:p>
            <a:r>
              <a:rPr lang="ru-RU" dirty="0"/>
              <a:t>2)     Если число не последнее – потереби следующего за тобой человека, пришла его очередь работать</a:t>
            </a:r>
          </a:p>
          <a:p>
            <a:r>
              <a:rPr lang="ru-RU" dirty="0"/>
              <a:t>3)     Когда следующий за тобой человек сказал, что он закончил – назови записанное число</a:t>
            </a:r>
          </a:p>
          <a:p>
            <a:r>
              <a:rPr lang="ru-RU" dirty="0"/>
              <a:t>4)     Скажи тому, кто тебя теребил (предыдущий человек), что ты закончил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267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Формализуем задачу. Пусть </a:t>
            </a:r>
            <a:r>
              <a:rPr lang="ru-RU" dirty="0" err="1"/>
              <a:t>задается</a:t>
            </a:r>
            <a:r>
              <a:rPr lang="ru-RU" dirty="0"/>
              <a:t> последовательность натуральных чисел, заканчивающаяся </a:t>
            </a:r>
            <a:r>
              <a:rPr lang="ru-RU" dirty="0" err="1"/>
              <a:t>нулем</a:t>
            </a:r>
            <a:r>
              <a:rPr lang="ru-RU" dirty="0"/>
              <a:t>. Необходимо развернуть </a:t>
            </a:r>
            <a:r>
              <a:rPr lang="ru-RU" dirty="0" err="1"/>
              <a:t>ее</a:t>
            </a:r>
            <a:r>
              <a:rPr lang="ru-RU" dirty="0"/>
              <a:t> с помощью рекурсии.</a:t>
            </a:r>
          </a:p>
        </p:txBody>
      </p:sp>
    </p:spTree>
    <p:extLst>
      <p:ext uri="{BB962C8B-B14F-4D97-AF65-F5344CB8AC3E}">
        <p14:creationId xmlns:p14="http://schemas.microsoft.com/office/powerpoint/2010/main" val="134013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void rec() {</a:t>
            </a:r>
          </a:p>
          <a:p>
            <a:pPr marL="0" indent="0">
              <a:buNone/>
            </a:pPr>
            <a:r>
              <a:rPr lang="pt-BR" dirty="0" smtClean="0"/>
              <a:t>    int n;</a:t>
            </a:r>
          </a:p>
          <a:p>
            <a:pPr marL="0" indent="0">
              <a:buNone/>
            </a:pPr>
            <a:r>
              <a:rPr lang="pt-BR" dirty="0" smtClean="0"/>
              <a:t>    cin &gt;&gt; n;</a:t>
            </a:r>
          </a:p>
          <a:p>
            <a:pPr marL="0" indent="0">
              <a:buNone/>
            </a:pPr>
            <a:r>
              <a:rPr lang="pt-BR" dirty="0" smtClean="0"/>
              <a:t>    if (n != 0) {</a:t>
            </a:r>
          </a:p>
          <a:p>
            <a:pPr marL="0" indent="0">
              <a:buNone/>
            </a:pPr>
            <a:r>
              <a:rPr lang="pt-BR" dirty="0" smtClean="0"/>
              <a:t>        rec();</a:t>
            </a:r>
          </a:p>
          <a:p>
            <a:pPr marL="0" indent="0">
              <a:buNone/>
            </a:pPr>
            <a:r>
              <a:rPr lang="pt-BR" dirty="0" smtClean="0"/>
              <a:t>        cout &lt;&lt; n;</a:t>
            </a:r>
          </a:p>
          <a:p>
            <a:pPr marL="0" indent="0">
              <a:buNone/>
            </a:pPr>
            <a:r>
              <a:rPr lang="pt-BR" dirty="0" smtClean="0"/>
              <a:t>    }</a:t>
            </a:r>
          </a:p>
          <a:p>
            <a:pPr marL="0" indent="0">
              <a:buNone/>
            </a:pPr>
            <a:r>
              <a:rPr lang="pt-BR" dirty="0" smtClean="0"/>
              <a:t>}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272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Вычисляем факториал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fact(</a:t>
            </a:r>
            <a:r>
              <a:rPr lang="en-US" dirty="0" err="1" smtClean="0"/>
              <a:t>int</a:t>
            </a:r>
            <a:r>
              <a:rPr lang="en-US" dirty="0" smtClean="0"/>
              <a:t> n) {</a:t>
            </a:r>
          </a:p>
          <a:p>
            <a:pPr marL="0" indent="0">
              <a:buNone/>
            </a:pPr>
            <a:r>
              <a:rPr lang="en-US" dirty="0" smtClean="0"/>
              <a:t>    if (n == 0) {</a:t>
            </a:r>
          </a:p>
          <a:p>
            <a:pPr marL="0" indent="0">
              <a:buNone/>
            </a:pPr>
            <a:r>
              <a:rPr lang="en-US" dirty="0" smtClean="0"/>
              <a:t>        return 1;</a:t>
            </a:r>
          </a:p>
          <a:p>
            <a:pPr marL="0" indent="0">
              <a:buNone/>
            </a:pPr>
            <a:r>
              <a:rPr lang="en-US" dirty="0" smtClean="0"/>
              <a:t>    }</a:t>
            </a:r>
          </a:p>
          <a:p>
            <a:pPr marL="0" indent="0">
              <a:buNone/>
            </a:pPr>
            <a:r>
              <a:rPr lang="en-US" dirty="0" smtClean="0"/>
              <a:t>    return n * fact(n – 1);</a:t>
            </a:r>
          </a:p>
          <a:p>
            <a:pPr marL="0" indent="0">
              <a:buNone/>
            </a:pPr>
            <a:r>
              <a:rPr lang="en-US" dirty="0" smtClean="0"/>
              <a:t>}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687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Функция </a:t>
            </a:r>
            <a:r>
              <a:rPr lang="ru-RU" b="1" dirty="0"/>
              <a:t>— </a:t>
            </a:r>
            <a:r>
              <a:rPr lang="ru-RU" dirty="0" smtClean="0"/>
              <a:t> </a:t>
            </a:r>
            <a:r>
              <a:rPr lang="ru-RU" dirty="0"/>
              <a:t>это поименованная часть программы, которая может вызываться из других частей программы столько раз, сколько необходимо.</a:t>
            </a:r>
          </a:p>
        </p:txBody>
      </p:sp>
    </p:spTree>
    <p:extLst>
      <p:ext uri="{BB962C8B-B14F-4D97-AF65-F5344CB8AC3E}">
        <p14:creationId xmlns:p14="http://schemas.microsoft.com/office/powerpoint/2010/main" val="366738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Части </a:t>
            </a:r>
            <a:r>
              <a:rPr lang="ru-RU" dirty="0"/>
              <a:t>программы, которые можно повторно вызывать с разными параметрами, чтобы не писать много раз одно и то же. Функции в программировании немного отличаются от математических функций. В математике функции могут только получить параметры и дать ответ, в программировании же функции умеют делать что-нибудь полезное.</a:t>
            </a:r>
          </a:p>
        </p:txBody>
      </p:sp>
    </p:spTree>
    <p:extLst>
      <p:ext uri="{BB962C8B-B14F-4D97-AF65-F5344CB8AC3E}">
        <p14:creationId xmlns:p14="http://schemas.microsoft.com/office/powerpoint/2010/main" val="93500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Н</a:t>
            </a:r>
            <a:r>
              <a:rPr lang="ru-RU" dirty="0" smtClean="0"/>
              <a:t>айти </a:t>
            </a:r>
            <a:r>
              <a:rPr lang="ru-RU" dirty="0"/>
              <a:t>наибольший общий делитель двух чисел. Наибольшим общим делителем для двух целых чисел A и B будет такое наибольшее целое число C, на которое и A, и B делятся без остатка. </a:t>
            </a:r>
          </a:p>
        </p:txBody>
      </p:sp>
    </p:spTree>
    <p:extLst>
      <p:ext uri="{BB962C8B-B14F-4D97-AF65-F5344CB8AC3E}">
        <p14:creationId xmlns:p14="http://schemas.microsoft.com/office/powerpoint/2010/main" val="369300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Создавать новые функции нужно между </a:t>
            </a:r>
            <a:r>
              <a:rPr lang="ru-RU" dirty="0" err="1"/>
              <a:t>using</a:t>
            </a:r>
            <a:r>
              <a:rPr lang="ru-RU" dirty="0"/>
              <a:t> </a:t>
            </a:r>
            <a:r>
              <a:rPr lang="ru-RU" dirty="0" err="1"/>
              <a:t>namespace</a:t>
            </a:r>
            <a:r>
              <a:rPr lang="ru-RU" dirty="0"/>
              <a:t> </a:t>
            </a:r>
            <a:r>
              <a:rPr lang="ru-RU" dirty="0" err="1"/>
              <a:t>std</a:t>
            </a:r>
            <a:r>
              <a:rPr lang="ru-RU" dirty="0"/>
              <a:t> и функцией </a:t>
            </a:r>
            <a:r>
              <a:rPr lang="ru-RU" dirty="0" err="1"/>
              <a:t>main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401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Наша функция должна называться </a:t>
            </a:r>
            <a:r>
              <a:rPr lang="ru-RU" dirty="0" err="1"/>
              <a:t>gcd</a:t>
            </a:r>
            <a:r>
              <a:rPr lang="ru-RU" dirty="0"/>
              <a:t> (от английского </a:t>
            </a:r>
            <a:r>
              <a:rPr lang="ru-RU" dirty="0" err="1"/>
              <a:t>greatest</a:t>
            </a:r>
            <a:r>
              <a:rPr lang="ru-RU" dirty="0"/>
              <a:t> </a:t>
            </a:r>
            <a:r>
              <a:rPr lang="ru-RU" dirty="0" err="1"/>
              <a:t>common</a:t>
            </a:r>
            <a:r>
              <a:rPr lang="ru-RU" dirty="0"/>
              <a:t> </a:t>
            </a:r>
            <a:r>
              <a:rPr lang="ru-RU" dirty="0" err="1"/>
              <a:t>divisor</a:t>
            </a:r>
            <a:r>
              <a:rPr lang="ru-RU" dirty="0"/>
              <a:t>, наибольший общий делитель). Функция будет принимать два параметра a и b (числа, наибольший общий делитель которых нужно найти) и возвращать в ответ одно число.</a:t>
            </a:r>
          </a:p>
        </p:txBody>
      </p:sp>
    </p:spTree>
    <p:extLst>
      <p:ext uri="{BB962C8B-B14F-4D97-AF65-F5344CB8AC3E}">
        <p14:creationId xmlns:p14="http://schemas.microsoft.com/office/powerpoint/2010/main" val="247452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gcd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a, </a:t>
            </a:r>
            <a:r>
              <a:rPr lang="en-US" dirty="0" err="1" smtClean="0"/>
              <a:t>int</a:t>
            </a:r>
            <a:r>
              <a:rPr lang="en-US" dirty="0" smtClean="0"/>
              <a:t> b) {</a:t>
            </a:r>
          </a:p>
          <a:p>
            <a:pPr marL="0" indent="0">
              <a:buNone/>
            </a:pPr>
            <a:r>
              <a:rPr lang="en-US" dirty="0" smtClean="0"/>
              <a:t>    while (b != 0) {</a:t>
            </a:r>
          </a:p>
          <a:p>
            <a:pPr marL="0" indent="0"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int</a:t>
            </a:r>
            <a:r>
              <a:rPr lang="en-US" dirty="0" smtClean="0"/>
              <a:t> c = a % b;</a:t>
            </a:r>
          </a:p>
          <a:p>
            <a:pPr marL="0" indent="0">
              <a:buNone/>
            </a:pPr>
            <a:r>
              <a:rPr lang="en-US" dirty="0" smtClean="0"/>
              <a:t>        a = b;</a:t>
            </a:r>
          </a:p>
          <a:p>
            <a:pPr marL="0" indent="0">
              <a:buNone/>
            </a:pPr>
            <a:r>
              <a:rPr lang="en-US" dirty="0" smtClean="0"/>
              <a:t>        b = c;</a:t>
            </a:r>
          </a:p>
          <a:p>
            <a:pPr marL="0" indent="0">
              <a:buNone/>
            </a:pPr>
            <a:r>
              <a:rPr lang="en-US" dirty="0" smtClean="0"/>
              <a:t>    }</a:t>
            </a:r>
          </a:p>
          <a:p>
            <a:pPr marL="0" indent="0">
              <a:buNone/>
            </a:pPr>
            <a:r>
              <a:rPr lang="en-US" dirty="0" smtClean="0"/>
              <a:t>    return a;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093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Перед именем функции нужно записать тип возвращаемого значения. В нашем случае это </a:t>
            </a:r>
            <a:r>
              <a:rPr lang="ru-RU" dirty="0" err="1" smtClean="0"/>
              <a:t>int</a:t>
            </a:r>
            <a:r>
              <a:rPr lang="ru-RU" dirty="0" smtClean="0"/>
              <a:t> — целое число. Затем пишется название функции, а после него в скобках через запятую перечисляются параметры функции, перед каждым из них указывается тип. Когда мы будем вызывать функцию, то в качестве параметров можем указывать любое арифметическое выражение — оно будет скопировано в локальные переменные функции a и b. Эти переменные видны только внутри нашей функции, и получить к ним доступ из других функций нельзя.</a:t>
            </a:r>
          </a:p>
          <a:p>
            <a:pPr marL="0" indent="0">
              <a:buNone/>
            </a:pPr>
            <a:r>
              <a:rPr lang="ru-RU" dirty="0" smtClean="0"/>
              <a:t>После этого начинается блок инструкций, как и в </a:t>
            </a:r>
            <a:r>
              <a:rPr lang="ru-RU" dirty="0" err="1" smtClean="0"/>
              <a:t>main</a:t>
            </a:r>
            <a:r>
              <a:rPr lang="ru-RU" dirty="0" smtClean="0"/>
              <a:t>. В нашем случае внутри функций реализован алгоритм Евклида. Только вычитание заменяем взятием остатка — так ответ будет находиться намного быстрее. Заканчивается функция командой </a:t>
            </a:r>
            <a:r>
              <a:rPr lang="ru-RU" dirty="0" err="1" smtClean="0"/>
              <a:t>return</a:t>
            </a:r>
            <a:r>
              <a:rPr lang="ru-RU" dirty="0" smtClean="0"/>
              <a:t>, после которой через пробел пишется, что нужно вернуть в качестве ответа. Этот ответ будет подставлен в то место, откуда вызвали функцию.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790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Вызов функции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 {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int</a:t>
            </a:r>
            <a:r>
              <a:rPr lang="en-US" dirty="0" smtClean="0"/>
              <a:t> n, m;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cin</a:t>
            </a:r>
            <a:r>
              <a:rPr lang="en-US" dirty="0" smtClean="0"/>
              <a:t> &gt;&gt; n &gt;&gt; m;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gcd</a:t>
            </a:r>
            <a:r>
              <a:rPr lang="en-US" dirty="0" smtClean="0"/>
              <a:t>(n, m);</a:t>
            </a:r>
          </a:p>
          <a:p>
            <a:pPr marL="0" indent="0">
              <a:buNone/>
            </a:pPr>
            <a:r>
              <a:rPr lang="en-US" dirty="0" smtClean="0"/>
              <a:t>    return 0;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961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559</Words>
  <Application>Microsoft Office PowerPoint</Application>
  <PresentationFormat>Широкоэкранный</PresentationFormat>
  <Paragraphs>48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Тема Office</vt:lpstr>
      <vt:lpstr>Функции и рекурсия.</vt:lpstr>
      <vt:lpstr>Презентация PowerPoint</vt:lpstr>
      <vt:lpstr>Презентация PowerPoint</vt:lpstr>
      <vt:lpstr>Задача</vt:lpstr>
      <vt:lpstr>Правило</vt:lpstr>
      <vt:lpstr>Презентация PowerPoint</vt:lpstr>
      <vt:lpstr>Презентация PowerPoint</vt:lpstr>
      <vt:lpstr>Правила</vt:lpstr>
      <vt:lpstr>Вызов функции</vt:lpstr>
      <vt:lpstr>Презентация PowerPoint</vt:lpstr>
      <vt:lpstr>Презентация PowerPoint</vt:lpstr>
      <vt:lpstr>Презентация PowerPoint</vt:lpstr>
      <vt:lpstr>Презентация PowerPoint</vt:lpstr>
      <vt:lpstr>Вычисляем факториал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Функции и рекурсия.</dc:title>
  <dc:creator>Оксана</dc:creator>
  <cp:lastModifiedBy>Оксана</cp:lastModifiedBy>
  <cp:revision>3</cp:revision>
  <dcterms:created xsi:type="dcterms:W3CDTF">2023-02-17T08:23:17Z</dcterms:created>
  <dcterms:modified xsi:type="dcterms:W3CDTF">2023-02-17T08:44:37Z</dcterms:modified>
</cp:coreProperties>
</file>